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Default Extension="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Masters/slideMaster2.xml" ContentType="application/vnd.openxmlformats-officedocument.presentationml.slideMaster+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Masters/slideMaster3.xml" ContentType="application/vnd.openxmlformats-officedocument.presentationml.slideMaster+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Masters/slideMaster4.xml" ContentType="application/vnd.openxmlformats-officedocument.presentationml.slideMaster+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Masters/slideMaster5.xml" ContentType="application/vnd.openxmlformats-officedocument.presentationml.slideMaster+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Masters/slideMaster6.xml" ContentType="application/vnd.openxmlformats-officedocument.presentationml.slideMaster+xml"/>
  <Override PartName="/ppt/theme/theme7.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s/slide1.xml" ContentType="application/vnd.openxmlformats-officedocument.presentationml.slide+xml"/>
  <Override PartName="/ppt/notesSlides/notesSlide2.xml" ContentType="application/vnd.openxmlformats-officedocument.presentationml.notesSlide+xml"/>
  <Override PartName="/ppt/slides/slide2.xml" ContentType="application/vnd.openxmlformats-officedocument.presentationml.slide+xml"/>
  <Override PartName="/ppt/notesSlides/notesSlide3.xml" ContentType="application/vnd.openxmlformats-officedocument.presentationml.notesSlide+xml"/>
  <Override PartName="/ppt/slides/slide3.xml" ContentType="application/vnd.openxmlformats-officedocument.presentationml.slide+xml"/>
  <Override PartName="/ppt/notesSlides/notesSlide4.xml" ContentType="application/vnd.openxmlformats-officedocument.presentationml.notesSlide+xml"/>
  <Override PartName="/ppt/slides/slide4.xml" ContentType="application/vnd.openxmlformats-officedocument.presentationml.slide+xml"/>
  <Override PartName="/ppt/notesSlides/notesSlide5.xml" ContentType="application/vnd.openxmlformats-officedocument.presentationml.notesSlide+xml"/>
  <Override PartName="/ppt/slides/slide5.xml" ContentType="application/vnd.openxmlformats-officedocument.presentationml.slide+xml"/>
  <Override PartName="/ppt/notesSlides/notesSlide6.xml" ContentType="application/vnd.openxmlformats-officedocument.presentationml.notesSlide+xml"/>
  <Override PartName="/ppt/slides/slide6.xml" ContentType="application/vnd.openxmlformats-officedocument.presentationml.slide+xml"/>
  <Override PartName="/ppt/notesSlides/notesSlide7.xml" ContentType="application/vnd.openxmlformats-officedocument.presentationml.notesSlide+xml"/>
  <Override PartName="/ppt/slides/slide7.xml" ContentType="application/vnd.openxmlformats-officedocument.presentationml.slide+xml"/>
  <Override PartName="/ppt/notesSlides/notesSlide8.xml" ContentType="application/vnd.openxmlformats-officedocument.presentationml.notesSlide+xml"/>
  <Override PartName="/ppt/slides/slide8.xml" ContentType="application/vnd.openxmlformats-officedocument.presentationml.slide+xml"/>
  <Override PartName="/ppt/notesSlides/notesSlide9.xml" ContentType="application/vnd.openxmlformats-officedocument.presentationml.notesSlide+xml"/>
  <Override PartName="/ppt/slides/slide9.xml" ContentType="application/vnd.openxmlformats-officedocument.presentationml.slide+xml"/>
  <Override PartName="/ppt/notesSlides/notesSlide10.xml" ContentType="application/vnd.openxmlformats-officedocument.presentationml.notesSlide+xml"/>
  <Override PartName="/ppt/slides/slide10.xml" ContentType="application/vnd.openxmlformats-officedocument.presentationml.slide+xml"/>
  <Override PartName="/ppt/notesSlides/notesSlide11.xml" ContentType="application/vnd.openxmlformats-officedocument.presentationml.notesSlide+xml"/>
  <Override PartName="/ppt/slides/slide11.xml" ContentType="application/vnd.openxmlformats-officedocument.presentationml.slide+xml"/>
  <Override PartName="/ppt/notesSlides/notesSlide12.xml" ContentType="application/vnd.openxmlformats-officedocument.presentationml.notesSlide+xml"/>
  <Override PartName="/ppt/slides/slide12.xml" ContentType="application/vnd.openxmlformats-officedocument.presentationml.slide+xml"/>
  <Override PartName="/ppt/notesSlides/notesSlide13.xml" ContentType="application/vnd.openxmlformats-officedocument.presentationml.notesSlide+xml"/>
  <Override PartName="/ppt/slides/slide13.xml" ContentType="application/vnd.openxmlformats-officedocument.presentationml.slide+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p="http://schemas.openxmlformats.org/presentationml/2006/main" xmlns:r="http://schemas.openxmlformats.org/officeDocument/2006/relationships" xmlns:a="http://schemas.openxmlformats.org/drawingml/2006/main">
  <p:sldMasterIdLst>
    <p:sldMasterId id="2147483659" r:id="rId1"/>
    <p:sldMasterId id="2147483671" r:id="rId2"/>
    <p:sldMasterId id="2147483683" r:id="rId3"/>
    <p:sldMasterId id="2147483695" r:id="rId4"/>
    <p:sldMasterId id="2147483707" r:id="rId5"/>
    <p:sldMasterId id="2147483719" r:id="rId6"/>
  </p:sldMasterIdLst>
  <p:notesMasterIdLst>
    <p:notesMasterId r:id="rId7"/>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Lst>
  <p:sldSz cx="9144000" cy="6858000"/>
  <p:notesSz cx="6857895" cy="9143861"/>
  <p:kinsoku lang="zh-CN" invalStChars="!%),.:;?]}¨·ˇˉ་―‖’”…‰∶、。〃々〉》」』】〕〗！＂＇％），．：；？］｀｜｝～￠" invalEndChars="([{·‘“〈《「『【〔〖（．［｛￡￥"/>
  <p:defaultTextStyle>
    <a:defPPr>
      <a:defRPr lang="zh-CN"/>
    </a:defPPr>
    <a:lvl1pPr marL="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1pPr>
    <a:lvl2pPr marL="45720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2pPr>
    <a:lvl3pPr marL="91440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3pPr>
    <a:lvl4pPr marL="137160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4pPr>
    <a:lvl5pPr marL="182880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5pPr>
    <a:lvl6pPr marL="228600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6pPr>
    <a:lvl7pPr marL="274320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7pPr>
    <a:lvl8pPr marL="320040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8pPr>
    <a:lvl9pPr marL="3200400" indent="0" algn="l" defTabSz="914400" eaLnBrk="1" fontAlgn="auto" latinLnBrk="0" hangingPunct="1">
      <a:buNone/>
      <a:defRPr sz="1800" kern="1200">
        <a:solidFill>
          <a:schemeClr val="tx1"/>
        </a:solidFill>
        <a:latin typeface="Times New Roman" pitchFamily="0" charset="0"/>
        <a:ea typeface="宋体" pitchFamily="0" charset="0"/>
        <a:cs typeface="Times New Roman" pitchFamily="0" charset="0"/>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showNarration="1">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8984" autoAdjust="0"/>
    <p:restoredTop sz="93001" autoAdjust="0"/>
  </p:normalViewPr>
  <p:slideViewPr>
    <p:cSldViewPr>
      <p:cViewPr varScale="1">
        <p:scale>
          <a:sx n="81" d="100"/>
          <a:sy n="81" d="100"/>
        </p:scale>
        <p:origin x="0" y="0"/>
      </p:cViewPr>
      <p:guideLst>
        <p:guide orient="horz" pos="2160"/>
        <p:guide pos="2880"/>
      </p:guideLst>
    </p:cSldViewPr>
  </p:slideViewPr>
  <p:outlineViewPr>
    <p:cViewPr>
      <p:scale>
        <a:sx n="33" d="100"/>
        <a:sy n="33" d="100"/>
      </p:scale>
      <p:origin x="0" y="0"/>
    </p:cViewPr>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0" y="0"/>
      </p:cViewPr>
      <p:guideLst/>
    </p:cSldViewPr>
  </p:notesViewPr>
  <p:gridSpacing cx="72009" cy="72009"/>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notesMaster" Target="notesMasters/notesMaster1.xml"/><Relationship Id="rId8" Type="http://schemas.openxmlformats.org/officeDocument/2006/relationships/theme" Target="theme/theme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20" name="文本框"/>
          <p:cNvSpPr>
            <a:spLocks noGrp="1"/>
          </p:cNvSpPr>
          <p:nvPr>
            <p:ph type="hdr"/>
          </p:nvPr>
        </p:nvSpPr>
        <p:spPr>
          <a:xfrm rot="0">
            <a:off x="0" y="0"/>
            <a:ext cx="2971799" cy="457200"/>
          </a:xfrm>
          <a:prstGeom prst="rect"/>
          <a:noFill/>
          <a:ln w="9525" cmpd="sng" cap="flat">
            <a:noFill/>
            <a:prstDash val="solid"/>
            <a:miter/>
          </a:ln>
        </p:spPr>
        <p:txBody>
          <a:bodyPr vert="horz" wrap="square" lIns="91440" tIns="45720" rIns="91440" bIns="45720" anchor="t" anchorCtr="0">
            <a:prstTxWarp prst="textNoShape"/>
          </a:bodyPr>
          <a:lstStyle/>
          <a:p>
            <a:pPr algn="l"/>
            <a:r>
              <a:rPr lang="zh-CN" altLang="en-US" sz="1200">
                <a:latin typeface="Calibri" pitchFamily="0" charset="0"/>
                <a:ea typeface="宋体" pitchFamily="0" charset="0"/>
                <a:cs typeface="宋体" pitchFamily="0" charset="0"/>
              </a:rPr>
              <a:t>&lt;页眉&gt;</a:t>
            </a:r>
            <a:endParaRPr lang="zh-CN" altLang="en-US" sz="1200">
              <a:latin typeface="Calibri" pitchFamily="0" charset="0"/>
              <a:ea typeface="宋体" pitchFamily="0" charset="0"/>
              <a:cs typeface="宋体" pitchFamily="0" charset="0"/>
            </a:endParaRPr>
          </a:p>
        </p:txBody>
      </p:sp>
      <p:sp>
        <p:nvSpPr>
          <p:cNvPr id="21" name="文本框"/>
          <p:cNvSpPr>
            <a:spLocks noGrp="1"/>
          </p:cNvSpPr>
          <p:nvPr>
            <p:ph type="dt" idx="1"/>
          </p:nvPr>
        </p:nvSpPr>
        <p:spPr>
          <a:xfrm rot="0">
            <a:off x="3884613" y="0"/>
            <a:ext cx="2971800" cy="457200"/>
          </a:xfrm>
          <a:prstGeom prst="rect"/>
          <a:noFill/>
          <a:ln w="9525" cmpd="sng" cap="flat">
            <a:noFill/>
            <a:prstDash val="solid"/>
            <a:miter/>
          </a:ln>
        </p:spPr>
        <p:txBody>
          <a:bodyPr vert="horz" wrap="square" lIns="91440" tIns="45720" rIns="91440" bIns="45720" anchor="t" anchorCtr="0">
            <a:prstTxWarp prst="textNoShape"/>
          </a:bodyPr>
          <a:lstStyle/>
          <a:p>
            <a:pPr algn="r"/>
            <a:fld id="{CAD2D6BD-DE1B-4B5F-8B41-2702339687B9}" type="datetime1">
              <a:rPr lang="zh-CN" altLang="en-US" sz="1200">
                <a:latin typeface="Calibri" pitchFamily="0" charset="0"/>
                <a:ea typeface="宋体" pitchFamily="0" charset="0"/>
                <a:cs typeface="宋体" pitchFamily="0" charset="0"/>
              </a:rPr>
              <a:t>2013-11-4</a:t>
            </a:fld>
            <a:endParaRPr lang="zh-CN" altLang="en-US" sz="1200">
              <a:latin typeface="Calibri" pitchFamily="0" charset="0"/>
              <a:ea typeface="宋体" pitchFamily="0" charset="0"/>
              <a:cs typeface="宋体" pitchFamily="0" charset="0"/>
            </a:endParaRPr>
          </a:p>
        </p:txBody>
      </p:sp>
      <p:sp>
        <p:nvSpPr>
          <p:cNvPr id="22" name="对象"/>
          <p:cNvSpPr>
            <a:spLocks noGrp="1" noChangeAspect="1"/>
          </p:cNvSpPr>
          <p:nvPr>
            <p:ph type="sldImg" idx="2"/>
          </p:nvPr>
        </p:nvSpPr>
        <p:spPr>
          <a:xfrm rot="0">
            <a:off x="1143000" y="685800"/>
            <a:ext cx="4572000" cy="3429000"/>
          </a:xfrm>
          <a:prstGeom prst="rect"/>
          <a:noFill/>
          <a:ln w="12700" cmpd="sng" cap="flat">
            <a:solidFill>
              <a:srgbClr val="000000"/>
            </a:solidFill>
            <a:prstDash val="solid"/>
            <a:round/>
          </a:ln>
        </p:spPr>
      </p:sp>
      <p:sp>
        <p:nvSpPr>
          <p:cNvPr id="23" name="文本框"/>
          <p:cNvSpPr>
            <a:spLocks noGrp="1"/>
          </p:cNvSpPr>
          <p:nvPr>
            <p:ph type="body" idx="3"/>
          </p:nvPr>
        </p:nvSpPr>
        <p:spPr>
          <a:xfrm rot="0">
            <a:off x="685800" y="4343400"/>
            <a:ext cx="5486400" cy="4114800"/>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4" name="文本框"/>
          <p:cNvSpPr>
            <a:spLocks noGrp="1"/>
          </p:cNvSpPr>
          <p:nvPr>
            <p:ph type="ftr" idx="4"/>
          </p:nvPr>
        </p:nvSpPr>
        <p:spPr>
          <a:xfrm rot="0">
            <a:off x="0" y="8685213"/>
            <a:ext cx="2971799" cy="457200"/>
          </a:xfrm>
          <a:prstGeom prst="rect"/>
          <a:noFill/>
          <a:ln w="9525" cmpd="sng" cap="flat">
            <a:noFill/>
            <a:prstDash val="solid"/>
            <a:miter/>
          </a:ln>
        </p:spPr>
        <p:txBody>
          <a:bodyPr vert="horz" wrap="square" lIns="91440" tIns="45720" rIns="91440" bIns="45720" anchor="b" anchorCtr="0">
            <a:prstTxWarp prst="textNoShape"/>
          </a:bodyPr>
          <a:lstStyle/>
          <a:p>
            <a:pPr algn="l"/>
            <a:r>
              <a:rPr lang="zh-CN" altLang="en-US" sz="1200">
                <a:latin typeface="Calibri" pitchFamily="0" charset="0"/>
                <a:ea typeface="宋体" pitchFamily="0" charset="0"/>
                <a:cs typeface="宋体" pitchFamily="0" charset="0"/>
              </a:rPr>
              <a:t>&lt;页脚&gt;</a:t>
            </a:r>
            <a:endParaRPr lang="zh-CN" altLang="en-US" sz="1200">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&lt;#&gt;</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&lt;#&gt;</a:t>
            </a:fld>
            <a:endParaRPr lang="zh-CN" altLang="en-US" sz="1200">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&lt;#&gt;</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&lt;#&gt;</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531351962"/>
      </p:ext>
    </p:extLst>
  </p:cSld>
  <p:clrMap bg1="lt1" tx1="dk1" bg2="lt2" tx2="dk2" accent1="accent1" accent2="accent2" accent3="accent3" accent4="accent4" accent5="accent5" accent6="accent6" hlink="hlink" folHlink="folHlink"/>
  <p:notesStyle>
    <a:lvl1pPr marL="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1pPr>
    <a:lvl2pPr marL="45720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2pPr>
    <a:lvl3pPr marL="91440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3pPr>
    <a:lvl4pPr marL="137160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4pPr>
    <a:lvl5pPr marL="182880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5pPr>
    <a:lvl6pPr marL="228600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6pPr>
    <a:lvl7pPr marL="274320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7pPr>
    <a:lvl8pPr marL="320040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8pPr>
    <a:lvl9pPr marL="3200400" indent="0" algn="l" defTabSz="914400" eaLnBrk="1" fontAlgn="auto" latinLnBrk="0" hangingPunct="1">
      <a:buNone/>
      <a:defRPr sz="1200" kern="1200">
        <a:solidFill>
          <a:schemeClr val="tx1"/>
        </a:solidFill>
        <a:latin typeface="Calibri" pitchFamily="0" charset="0"/>
        <a:ea typeface="宋体" pitchFamily="0" charset="0"/>
        <a:cs typeface="宋体" pitchFamily="0" charset="0"/>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34" name="对象"/>
          <p:cNvSpPr>
            <a:spLocks noGrp="1"/>
          </p:cNvSpPr>
          <p:nvPr>
            <p:ph type="sldImg"/>
          </p:nvPr>
        </p:nvSpPr>
        <p:spPr>
          <a:xfrm rot="0">
            <a:off x="1143000" y="685800"/>
            <a:ext cx="4572000" cy="3429000"/>
          </a:xfrm>
          <a:prstGeom prst="rect"/>
          <a:noFill/>
          <a:ln w="9525" cmpd="sng" cap="flat">
            <a:noFill/>
            <a:prstDash val="solid"/>
            <a:miter/>
          </a:ln>
        </p:spPr>
      </p:sp>
      <p:sp>
        <p:nvSpPr>
          <p:cNvPr id="35" name="文本框"/>
          <p:cNvSpPr>
            <a:spLocks noGrp="1"/>
          </p:cNvSpPr>
          <p:nvPr>
            <p:ph type="body" idx="1"/>
          </p:nvPr>
        </p:nvSpPr>
        <p:spPr>
          <a:xfrm rot="0">
            <a:off x="685800" y="4343400"/>
            <a:ext cx="5486400" cy="4114800"/>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单击此处添加备注</a:t>
            </a:r>
            <a:endParaRPr lang="zh-CN" altLang="en-US"/>
          </a:p>
        </p:txBody>
      </p:sp>
      <p:sp>
        <p:nvSpPr>
          <p:cNvPr id="36" name="矩形"/>
          <p:cNvSpPr>
            <a:spLocks/>
          </p:cNvSpPr>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marL="0" indent="0" algn="r">
              <a:lnSpc>
                <a:spcPct val="100000"/>
              </a:lnSpc>
              <a:spcBef>
                <a:spcPts val="0"/>
              </a:spcBef>
              <a:spcAft>
                <a:spcPts val="0"/>
              </a:spcAft>
              <a:buNone/>
            </a:pPr>
            <a:r>
              <a:rPr lang="zh-CN" altLang="en-US" sz="1200">
                <a:solidFill>
                  <a:schemeClr val="tx1"/>
                </a:solidFill>
                <a:latin typeface="Calibri" pitchFamily="0" charset="0"/>
                <a:ea typeface="宋体" pitchFamily="0" charset="0"/>
                <a:cs typeface="宋体" pitchFamily="0" charset="0"/>
              </a:rPr>
              <a:t>1</a:t>
            </a:r>
            <a:endParaRPr lang="zh-CN" altLang="en-US" sz="1200">
              <a:solidFill>
                <a:schemeClr val="tx1"/>
              </a:solidFill>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778631479"/>
      </p:ext>
    </p:extLst>
  </p:cSld>
  <p:clrMapOvr>
    <a:masterClrMapping/>
  </p:clrMapOvr>
</p:notes>
</file>

<file path=ppt/notesSlides/notesSlide10.xml><?xml version="1.0" encoding="utf-8"?>
<p:notes xmlns:p="http://schemas.openxmlformats.org/presentationml/2006/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文本框"/>
          <p:cNvSpPr>
            <a:spLocks noGrp="1"/>
          </p:cNvSpPr>
          <p:nvPr>
            <p:ph type="sldImg"/>
          </p:nvPr>
        </p:nvSpPr>
        <p:spPr/>
      </p:sp>
      <p:sp>
        <p:nvSpPr>
          <p:cNvPr id="3" name="文本框"/>
          <p:cNvSpPr>
            <a:spLocks noGrp="1"/>
          </p:cNvSpPr>
          <p:nvPr>
            <p:ph type="body" idx="1"/>
          </p:nvPr>
        </p:nvSpPr>
        <p:spPr/>
        <p:txBody>
          <a:bodyPr/>
          <a:lstStyle/>
          <a:p>
            <a:r>
              <a:rPr lang="zh-CN" altLang="en-US"/>
              <a:t>单击此处添加备注</a:t>
            </a:r>
            <a:endParaRPr lang="zh-CN" altLang="en-US"/>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10</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10</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473945298"/>
      </p:ext>
    </p:extLst>
  </p:cSld>
  <p:clrMapOvr>
    <a:masterClrMapping/>
  </p:clrMapOvr>
</p:notes>
</file>

<file path=ppt/notesSlides/notesSlide11.xml><?xml version="1.0" encoding="utf-8"?>
<p:notes xmlns:p="http://schemas.openxmlformats.org/presentationml/2006/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文本框"/>
          <p:cNvSpPr>
            <a:spLocks noGrp="1"/>
          </p:cNvSpPr>
          <p:nvPr>
            <p:ph type="sldImg"/>
          </p:nvPr>
        </p:nvSpPr>
        <p:spPr/>
      </p:sp>
      <p:sp>
        <p:nvSpPr>
          <p:cNvPr id="3" name="文本框"/>
          <p:cNvSpPr>
            <a:spLocks noGrp="1"/>
          </p:cNvSpPr>
          <p:nvPr>
            <p:ph type="body" idx="1"/>
          </p:nvPr>
        </p:nvSpPr>
        <p:spPr/>
        <p:txBody>
          <a:bodyPr/>
          <a:lstStyle/>
          <a:p>
            <a:r>
              <a:rPr lang="zh-CN" altLang="en-US"/>
              <a:t>单击此处添加备注</a:t>
            </a:r>
            <a:endParaRPr lang="zh-CN" altLang="en-US"/>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11</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11</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2058284722"/>
      </p:ext>
    </p:extLst>
  </p:cSld>
  <p:clrMapOvr>
    <a:masterClrMapping/>
  </p:clrMapOvr>
</p:notes>
</file>

<file path=ppt/notesSlides/notesSlide12.xml><?xml version="1.0" encoding="utf-8"?>
<p:notes xmlns:p="http://schemas.openxmlformats.org/presentationml/2006/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文本框"/>
          <p:cNvSpPr>
            <a:spLocks noGrp="1"/>
          </p:cNvSpPr>
          <p:nvPr>
            <p:ph type="sldImg"/>
          </p:nvPr>
        </p:nvSpPr>
        <p:spPr/>
      </p:sp>
      <p:sp>
        <p:nvSpPr>
          <p:cNvPr id="3" name="文本框"/>
          <p:cNvSpPr>
            <a:spLocks noGrp="1"/>
          </p:cNvSpPr>
          <p:nvPr>
            <p:ph type="body" idx="1"/>
          </p:nvPr>
        </p:nvSpPr>
        <p:spPr/>
        <p:txBody>
          <a:bodyPr/>
          <a:lstStyle/>
          <a:p>
            <a:r>
              <a:rPr lang="zh-CN" altLang="en-US"/>
              <a:t>单击此处添加备注</a:t>
            </a:r>
            <a:endParaRPr lang="zh-CN" altLang="en-US"/>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12</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12</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254178395"/>
      </p:ext>
    </p:extLst>
  </p:cSld>
  <p:clrMapOvr>
    <a:masterClrMapping/>
  </p:clrMapOvr>
</p:notes>
</file>

<file path=ppt/notesSlides/notesSlide13.xml><?xml version="1.0" encoding="utf-8"?>
<p:notes xmlns:p="http://schemas.openxmlformats.org/presentationml/2006/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文本框"/>
          <p:cNvSpPr>
            <a:spLocks noGrp="1"/>
          </p:cNvSpPr>
          <p:nvPr>
            <p:ph type="sldImg"/>
          </p:nvPr>
        </p:nvSpPr>
        <p:spPr/>
      </p:sp>
      <p:sp>
        <p:nvSpPr>
          <p:cNvPr id="3" name="文本框"/>
          <p:cNvSpPr>
            <a:spLocks noGrp="1"/>
          </p:cNvSpPr>
          <p:nvPr>
            <p:ph type="body" idx="1"/>
          </p:nvPr>
        </p:nvSpPr>
        <p:spPr/>
        <p:txBody>
          <a:bodyPr/>
          <a:lstStyle/>
          <a:p>
            <a:r>
              <a:rPr lang="zh-CN" altLang="en-US"/>
              <a:t>单击此处添加备注</a:t>
            </a:r>
            <a:endParaRPr lang="zh-CN" altLang="en-US"/>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13</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13</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898067154"/>
      </p:ext>
    </p:extLst>
  </p:cSld>
  <p:clrMapOvr>
    <a:masterClrMapping/>
  </p:clrMapOvr>
</p:notes>
</file>

<file path=ppt/notesSlides/notesSlide2.xml><?xml version="1.0" encoding="utf-8"?>
<p:notes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44" name="对象"/>
          <p:cNvSpPr>
            <a:spLocks noGrp="1"/>
          </p:cNvSpPr>
          <p:nvPr>
            <p:ph type="sldImg"/>
          </p:nvPr>
        </p:nvSpPr>
        <p:spPr>
          <a:xfrm rot="0">
            <a:off x="1143000" y="685800"/>
            <a:ext cx="4572000" cy="3429000"/>
          </a:xfrm>
          <a:prstGeom prst="rect"/>
          <a:noFill/>
          <a:ln w="9525" cmpd="sng" cap="flat">
            <a:noFill/>
            <a:prstDash val="solid"/>
            <a:miter/>
          </a:ln>
        </p:spPr>
      </p:sp>
      <p:sp>
        <p:nvSpPr>
          <p:cNvPr id="45" name="文本框"/>
          <p:cNvSpPr>
            <a:spLocks noGrp="1"/>
          </p:cNvSpPr>
          <p:nvPr>
            <p:ph type="body" idx="1"/>
          </p:nvPr>
        </p:nvSpPr>
        <p:spPr>
          <a:xfrm rot="0">
            <a:off x="685800" y="4343400"/>
            <a:ext cx="5486400" cy="4114800"/>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单击此处添加备注</a:t>
            </a:r>
            <a:endParaRPr lang="zh-CN" altLang="en-US"/>
          </a:p>
        </p:txBody>
      </p:sp>
      <p:sp>
        <p:nvSpPr>
          <p:cNvPr id="46" name="矩形"/>
          <p:cNvSpPr>
            <a:spLocks/>
          </p:cNvSpPr>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marL="0" indent="0" algn="r">
              <a:lnSpc>
                <a:spcPct val="100000"/>
              </a:lnSpc>
              <a:spcBef>
                <a:spcPts val="0"/>
              </a:spcBef>
              <a:spcAft>
                <a:spcPts val="0"/>
              </a:spcAft>
              <a:buNone/>
            </a:pPr>
            <a:r>
              <a:rPr lang="zh-CN" altLang="en-US" sz="1200">
                <a:solidFill>
                  <a:schemeClr val="tx1"/>
                </a:solidFill>
                <a:latin typeface="Calibri" pitchFamily="0" charset="0"/>
                <a:ea typeface="宋体" pitchFamily="0" charset="0"/>
                <a:cs typeface="宋体" pitchFamily="0" charset="0"/>
              </a:rPr>
              <a:t>2</a:t>
            </a:r>
            <a:endParaRPr lang="zh-CN" altLang="en-US" sz="1200">
              <a:solidFill>
                <a:schemeClr val="tx1"/>
              </a:solidFill>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2</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2</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91980677"/>
      </p:ext>
    </p:extLst>
  </p:cSld>
  <p:clrMapOvr>
    <a:masterClrMapping/>
  </p:clrMapOvr>
</p:notes>
</file>

<file path=ppt/notesSlides/notesSlide3.xml><?xml version="1.0" encoding="utf-8"?>
<p:notes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49" name="对象"/>
          <p:cNvSpPr>
            <a:spLocks noGrp="1"/>
          </p:cNvSpPr>
          <p:nvPr>
            <p:ph type="sldImg"/>
          </p:nvPr>
        </p:nvSpPr>
        <p:spPr>
          <a:xfrm rot="0">
            <a:off x="1143000" y="685800"/>
            <a:ext cx="4572000" cy="3429000"/>
          </a:xfrm>
          <a:prstGeom prst="rect"/>
          <a:noFill/>
          <a:ln w="9525" cmpd="sng" cap="flat">
            <a:noFill/>
            <a:prstDash val="solid"/>
            <a:miter/>
          </a:ln>
        </p:spPr>
      </p:sp>
      <p:sp>
        <p:nvSpPr>
          <p:cNvPr id="50" name="文本框"/>
          <p:cNvSpPr>
            <a:spLocks noGrp="1"/>
          </p:cNvSpPr>
          <p:nvPr>
            <p:ph type="body" idx="1"/>
          </p:nvPr>
        </p:nvSpPr>
        <p:spPr>
          <a:xfrm rot="0">
            <a:off x="685800" y="4343400"/>
            <a:ext cx="5486400" cy="4114800"/>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单击此处添加备注</a:t>
            </a:r>
            <a:endParaRPr lang="zh-CN" altLang="en-US"/>
          </a:p>
        </p:txBody>
      </p:sp>
      <p:sp>
        <p:nvSpPr>
          <p:cNvPr id="51" name="矩形"/>
          <p:cNvSpPr>
            <a:spLocks/>
          </p:cNvSpPr>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marL="0" indent="0" algn="r">
              <a:lnSpc>
                <a:spcPct val="100000"/>
              </a:lnSpc>
              <a:spcBef>
                <a:spcPts val="0"/>
              </a:spcBef>
              <a:spcAft>
                <a:spcPts val="0"/>
              </a:spcAft>
              <a:buNone/>
            </a:pPr>
            <a:r>
              <a:rPr lang="zh-CN" altLang="en-US" sz="1200">
                <a:solidFill>
                  <a:schemeClr val="tx1"/>
                </a:solidFill>
                <a:latin typeface="Calibri" pitchFamily="0" charset="0"/>
                <a:ea typeface="宋体" pitchFamily="0" charset="0"/>
                <a:cs typeface="宋体" pitchFamily="0" charset="0"/>
              </a:rPr>
              <a:t>3</a:t>
            </a:r>
            <a:endParaRPr lang="zh-CN" altLang="en-US" sz="1200">
              <a:solidFill>
                <a:schemeClr val="tx1"/>
              </a:solidFill>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3</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3</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962311440"/>
      </p:ext>
    </p:extLst>
  </p:cSld>
  <p:clrMapOvr>
    <a:masterClrMapping/>
  </p:clrMapOvr>
</p:notes>
</file>

<file path=ppt/notesSlides/notesSlide4.xml><?xml version="1.0" encoding="utf-8"?>
<p:notes xmlns:p="http://schemas.openxmlformats.org/presentationml/2006/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文本框"/>
          <p:cNvSpPr>
            <a:spLocks noGrp="1"/>
          </p:cNvSpPr>
          <p:nvPr>
            <p:ph type="sldImg"/>
          </p:nvPr>
        </p:nvSpPr>
        <p:spPr/>
      </p:sp>
      <p:sp>
        <p:nvSpPr>
          <p:cNvPr id="3" name="文本框"/>
          <p:cNvSpPr>
            <a:spLocks noGrp="1"/>
          </p:cNvSpPr>
          <p:nvPr>
            <p:ph type="body" idx="1"/>
          </p:nvPr>
        </p:nvSpPr>
        <p:spPr/>
        <p:txBody>
          <a:bodyPr/>
          <a:lstStyle/>
          <a:p>
            <a:r>
              <a:rPr lang="zh-CN" altLang="en-US"/>
              <a:t>单击此处添加备注</a:t>
            </a:r>
            <a:endParaRPr lang="zh-CN" altLang="en-US"/>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4</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4</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944277906"/>
      </p:ext>
    </p:extLst>
  </p:cSld>
  <p:clrMapOvr>
    <a:masterClrMapping/>
  </p:clrMapOvr>
</p:notes>
</file>

<file path=ppt/notesSlides/notesSlide5.xml><?xml version="1.0" encoding="utf-8"?>
<p:notes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54" name="对象"/>
          <p:cNvSpPr>
            <a:spLocks noGrp="1"/>
          </p:cNvSpPr>
          <p:nvPr>
            <p:ph type="sldImg"/>
          </p:nvPr>
        </p:nvSpPr>
        <p:spPr>
          <a:xfrm rot="0">
            <a:off x="1143000" y="685800"/>
            <a:ext cx="4572000" cy="3429000"/>
          </a:xfrm>
          <a:prstGeom prst="rect"/>
          <a:noFill/>
          <a:ln w="9525" cmpd="sng" cap="flat">
            <a:noFill/>
            <a:prstDash val="solid"/>
            <a:miter/>
          </a:ln>
        </p:spPr>
      </p:sp>
      <p:sp>
        <p:nvSpPr>
          <p:cNvPr id="55" name="文本框"/>
          <p:cNvSpPr>
            <a:spLocks noGrp="1"/>
          </p:cNvSpPr>
          <p:nvPr>
            <p:ph type="body" idx="1"/>
          </p:nvPr>
        </p:nvSpPr>
        <p:spPr>
          <a:xfrm rot="0">
            <a:off x="685800" y="4343400"/>
            <a:ext cx="5486400" cy="4114800"/>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单击此处添加备注</a:t>
            </a:r>
            <a:endParaRPr lang="zh-CN" altLang="en-US"/>
          </a:p>
        </p:txBody>
      </p:sp>
      <p:sp>
        <p:nvSpPr>
          <p:cNvPr id="56" name="矩形"/>
          <p:cNvSpPr>
            <a:spLocks/>
          </p:cNvSpPr>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marL="0" indent="0" algn="r">
              <a:lnSpc>
                <a:spcPct val="100000"/>
              </a:lnSpc>
              <a:spcBef>
                <a:spcPts val="0"/>
              </a:spcBef>
              <a:spcAft>
                <a:spcPts val="0"/>
              </a:spcAft>
              <a:buNone/>
            </a:pPr>
            <a:r>
              <a:rPr lang="zh-CN" altLang="en-US" sz="1200">
                <a:solidFill>
                  <a:schemeClr val="tx1"/>
                </a:solidFill>
                <a:latin typeface="Calibri" pitchFamily="0" charset="0"/>
                <a:ea typeface="宋体" pitchFamily="0" charset="0"/>
                <a:cs typeface="宋体" pitchFamily="0" charset="0"/>
              </a:rPr>
              <a:t>4</a:t>
            </a:r>
            <a:endParaRPr lang="zh-CN" altLang="en-US" sz="1200">
              <a:solidFill>
                <a:schemeClr val="tx1"/>
              </a:solidFill>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5</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5</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576259529"/>
      </p:ext>
    </p:extLst>
  </p:cSld>
  <p:clrMapOvr>
    <a:masterClrMapping/>
  </p:clrMapOvr>
</p:notes>
</file>

<file path=ppt/notesSlides/notesSlide6.xml><?xml version="1.0" encoding="utf-8"?>
<p:notes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59" name="对象"/>
          <p:cNvSpPr>
            <a:spLocks noGrp="1"/>
          </p:cNvSpPr>
          <p:nvPr>
            <p:ph type="sldImg"/>
          </p:nvPr>
        </p:nvSpPr>
        <p:spPr>
          <a:xfrm rot="0">
            <a:off x="1143000" y="685800"/>
            <a:ext cx="4572000" cy="3429000"/>
          </a:xfrm>
          <a:prstGeom prst="rect"/>
          <a:noFill/>
          <a:ln w="9525" cmpd="sng" cap="flat">
            <a:noFill/>
            <a:prstDash val="solid"/>
            <a:miter/>
          </a:ln>
        </p:spPr>
      </p:sp>
      <p:sp>
        <p:nvSpPr>
          <p:cNvPr id="60" name="文本框"/>
          <p:cNvSpPr>
            <a:spLocks noGrp="1"/>
          </p:cNvSpPr>
          <p:nvPr>
            <p:ph type="body" idx="1"/>
          </p:nvPr>
        </p:nvSpPr>
        <p:spPr>
          <a:xfrm rot="0">
            <a:off x="685800" y="4343400"/>
            <a:ext cx="5486400" cy="4114800"/>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单击此处添加备注</a:t>
            </a:r>
            <a:endParaRPr lang="zh-CN" altLang="en-US"/>
          </a:p>
        </p:txBody>
      </p:sp>
      <p:sp>
        <p:nvSpPr>
          <p:cNvPr id="61" name="矩形"/>
          <p:cNvSpPr>
            <a:spLocks/>
          </p:cNvSpPr>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marL="0" indent="0" algn="r">
              <a:lnSpc>
                <a:spcPct val="100000"/>
              </a:lnSpc>
              <a:spcBef>
                <a:spcPts val="0"/>
              </a:spcBef>
              <a:spcAft>
                <a:spcPts val="0"/>
              </a:spcAft>
              <a:buNone/>
            </a:pPr>
            <a:r>
              <a:rPr lang="zh-CN" altLang="en-US" sz="1200">
                <a:solidFill>
                  <a:schemeClr val="tx1"/>
                </a:solidFill>
                <a:latin typeface="Calibri" pitchFamily="0" charset="0"/>
                <a:ea typeface="宋体" pitchFamily="0" charset="0"/>
                <a:cs typeface="宋体" pitchFamily="0" charset="0"/>
              </a:rPr>
              <a:t>5</a:t>
            </a:r>
            <a:endParaRPr lang="zh-CN" altLang="en-US" sz="1200">
              <a:solidFill>
                <a:schemeClr val="tx1"/>
              </a:solidFill>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6</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6</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575035877"/>
      </p:ext>
    </p:extLst>
  </p:cSld>
  <p:clrMapOvr>
    <a:masterClrMapping/>
  </p:clrMapOvr>
</p:notes>
</file>

<file path=ppt/notesSlides/notesSlide7.xml><?xml version="1.0" encoding="utf-8"?>
<p:notes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64" name="对象"/>
          <p:cNvSpPr>
            <a:spLocks noGrp="1"/>
          </p:cNvSpPr>
          <p:nvPr>
            <p:ph type="sldImg"/>
          </p:nvPr>
        </p:nvSpPr>
        <p:spPr>
          <a:xfrm rot="0">
            <a:off x="1143000" y="685800"/>
            <a:ext cx="4572000" cy="3429000"/>
          </a:xfrm>
          <a:prstGeom prst="rect"/>
          <a:noFill/>
          <a:ln w="9525" cmpd="sng" cap="flat">
            <a:noFill/>
            <a:prstDash val="solid"/>
            <a:miter/>
          </a:ln>
        </p:spPr>
      </p:sp>
      <p:sp>
        <p:nvSpPr>
          <p:cNvPr id="65" name="文本框"/>
          <p:cNvSpPr>
            <a:spLocks noGrp="1"/>
          </p:cNvSpPr>
          <p:nvPr>
            <p:ph type="body" idx="1"/>
          </p:nvPr>
        </p:nvSpPr>
        <p:spPr>
          <a:xfrm rot="0">
            <a:off x="685800" y="4343400"/>
            <a:ext cx="5486400" cy="4114800"/>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单击此处添加备注</a:t>
            </a:r>
            <a:endParaRPr lang="zh-CN" altLang="en-US"/>
          </a:p>
        </p:txBody>
      </p:sp>
      <p:sp>
        <p:nvSpPr>
          <p:cNvPr id="66" name="矩形"/>
          <p:cNvSpPr>
            <a:spLocks/>
          </p:cNvSpPr>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marL="0" indent="0" algn="r">
              <a:lnSpc>
                <a:spcPct val="100000"/>
              </a:lnSpc>
              <a:spcBef>
                <a:spcPts val="0"/>
              </a:spcBef>
              <a:spcAft>
                <a:spcPts val="0"/>
              </a:spcAft>
              <a:buNone/>
            </a:pPr>
            <a:r>
              <a:rPr lang="zh-CN" altLang="en-US" sz="1200">
                <a:solidFill>
                  <a:schemeClr val="tx1"/>
                </a:solidFill>
                <a:latin typeface="Calibri" pitchFamily="0" charset="0"/>
                <a:ea typeface="宋体" pitchFamily="0" charset="0"/>
                <a:cs typeface="宋体" pitchFamily="0" charset="0"/>
              </a:rPr>
              <a:t>6</a:t>
            </a:r>
            <a:endParaRPr lang="zh-CN" altLang="en-US" sz="1200">
              <a:solidFill>
                <a:schemeClr val="tx1"/>
              </a:solidFill>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7</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7</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479750013"/>
      </p:ext>
    </p:extLst>
  </p:cSld>
  <p:clrMapOvr>
    <a:masterClrMapping/>
  </p:clrMapOvr>
</p:notes>
</file>

<file path=ppt/notesSlides/notesSlide8.xml><?xml version="1.0" encoding="utf-8"?>
<p:notes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69" name="对象"/>
          <p:cNvSpPr>
            <a:spLocks noGrp="1"/>
          </p:cNvSpPr>
          <p:nvPr>
            <p:ph type="sldImg"/>
          </p:nvPr>
        </p:nvSpPr>
        <p:spPr>
          <a:xfrm rot="0">
            <a:off x="1143000" y="685800"/>
            <a:ext cx="4572000" cy="3429000"/>
          </a:xfrm>
          <a:prstGeom prst="rect"/>
          <a:noFill/>
          <a:ln w="9525" cmpd="sng" cap="flat">
            <a:noFill/>
            <a:prstDash val="solid"/>
            <a:miter/>
          </a:ln>
        </p:spPr>
      </p:sp>
      <p:sp>
        <p:nvSpPr>
          <p:cNvPr id="70" name="文本框"/>
          <p:cNvSpPr>
            <a:spLocks noGrp="1"/>
          </p:cNvSpPr>
          <p:nvPr>
            <p:ph type="body" idx="1"/>
          </p:nvPr>
        </p:nvSpPr>
        <p:spPr>
          <a:xfrm rot="0">
            <a:off x="685800" y="4343400"/>
            <a:ext cx="5486400" cy="4114800"/>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单击此处添加备注</a:t>
            </a:r>
            <a:endParaRPr lang="zh-CN" altLang="en-US"/>
          </a:p>
        </p:txBody>
      </p:sp>
      <p:sp>
        <p:nvSpPr>
          <p:cNvPr id="71" name="矩形"/>
          <p:cNvSpPr>
            <a:spLocks/>
          </p:cNvSpPr>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marL="0" indent="0" algn="r">
              <a:lnSpc>
                <a:spcPct val="100000"/>
              </a:lnSpc>
              <a:spcBef>
                <a:spcPts val="0"/>
              </a:spcBef>
              <a:spcAft>
                <a:spcPts val="0"/>
              </a:spcAft>
              <a:buNone/>
            </a:pPr>
            <a:r>
              <a:rPr lang="zh-CN" altLang="en-US" sz="1200">
                <a:solidFill>
                  <a:schemeClr val="tx1"/>
                </a:solidFill>
                <a:latin typeface="Calibri" pitchFamily="0" charset="0"/>
                <a:ea typeface="宋体" pitchFamily="0" charset="0"/>
                <a:cs typeface="宋体" pitchFamily="0" charset="0"/>
              </a:rPr>
              <a:t>7</a:t>
            </a:r>
            <a:endParaRPr lang="zh-CN" altLang="en-US" sz="1200">
              <a:solidFill>
                <a:schemeClr val="tx1"/>
              </a:solidFill>
              <a:latin typeface="Calibri" pitchFamily="0" charset="0"/>
              <a:ea typeface="宋体" pitchFamily="0" charset="0"/>
              <a:cs typeface="宋体" pitchFamily="0" charset="0"/>
            </a:endParaRPr>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8</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8</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087835903"/>
      </p:ext>
    </p:extLst>
  </p:cSld>
  <p:clrMapOvr>
    <a:masterClrMapping/>
  </p:clrMapOvr>
</p:notes>
</file>

<file path=ppt/notesSlides/notesSlide9.xml><?xml version="1.0" encoding="utf-8"?>
<p:notes xmlns:p="http://schemas.openxmlformats.org/presentationml/2006/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文本框"/>
          <p:cNvSpPr>
            <a:spLocks noGrp="1"/>
          </p:cNvSpPr>
          <p:nvPr>
            <p:ph type="sldImg"/>
          </p:nvPr>
        </p:nvSpPr>
        <p:spPr/>
      </p:sp>
      <p:sp>
        <p:nvSpPr>
          <p:cNvPr id="3" name="文本框"/>
          <p:cNvSpPr>
            <a:spLocks noGrp="1"/>
          </p:cNvSpPr>
          <p:nvPr>
            <p:ph type="body" idx="1"/>
          </p:nvPr>
        </p:nvSpPr>
        <p:spPr/>
        <p:txBody>
          <a:bodyPr/>
          <a:lstStyle/>
          <a:p>
            <a:r>
              <a:rPr lang="zh-CN" altLang="en-US"/>
              <a:t>单击此处添加备注</a:t>
            </a:r>
            <a:endParaRPr lang="zh-CN" altLang="en-US"/>
          </a:p>
        </p:txBody>
      </p:sp>
      <p:sp>
        <p:nvSpPr>
          <p:cNvPr id="25"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9</a:t>
            </a:fld>
            <a:endParaRPr lang="zh-CN" altLang="en-US" sz="1200">
              <a:latin typeface="Calibri" pitchFamily="0" charset="0"/>
              <a:ea typeface="宋体" pitchFamily="0" charset="0"/>
              <a:cs typeface="宋体" pitchFamily="0" charset="0"/>
            </a:endParaRPr>
          </a:p>
        </p:txBody>
      </p:sp>
      <p:sp>
        <p:nvSpPr>
          <p:cNvPr id="26" name="文本框"/>
          <p:cNvSpPr>
            <a:spLocks noGrp="1"/>
          </p:cNvSpPr>
          <p:nvPr>
            <p:ph type="sldNum" idx="5"/>
          </p:nvPr>
        </p:nvSpPr>
        <p:spPr>
          <a:xfrm rot="0">
            <a:off x="3884613" y="8685213"/>
            <a:ext cx="2971800" cy="457200"/>
          </a:xfrm>
          <a:prstGeom prst="rect"/>
          <a:noFill/>
          <a:ln w="9525" cmpd="sng" cap="flat">
            <a:noFill/>
            <a:prstDash val="solid"/>
            <a:miter/>
          </a:ln>
        </p:spPr>
        <p:txBody>
          <a:bodyPr vert="horz" wrap="square" lIns="91440" tIns="45720" rIns="91440" bIns="45720" anchor="b" anchorCtr="0">
            <a:prstTxWarp prst="textNoShape"/>
          </a:bodyPr>
          <a:lstStyle/>
          <a:p>
            <a:pPr algn="r"/>
            <a:fld id="{CAD2D6BD-DE1B-4B5F-8B41-2702339687B9}" type="slidenum">
              <a:rPr lang="zh-CN" altLang="en-US" sz="1200">
                <a:solidFill>
                  <a:schemeClr val="tx1"/>
                </a:solidFill>
                <a:latin typeface="Calibri" pitchFamily="0" charset="0"/>
                <a:ea typeface="宋体" pitchFamily="0" charset="0"/>
                <a:cs typeface="宋体" pitchFamily="0" charset="0"/>
              </a:rPr>
              <a:t>9</a:t>
            </a:fld>
            <a:endParaRPr lang="zh-CN" altLang="en-US" sz="1200">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36693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a="http://schemas.openxmlformats.org/drawingml/2006/main" xmlns:r="http://schemas.openxmlformats.org/officeDocument/2006/relationships" type="title" preserve="1">
  <p:cSld name="标题幻灯片">
    <p:spTree>
      <p:nvGrpSpPr>
        <p:cNvPr id="1" name=""/>
        <p:cNvGrpSpPr/>
        <p:nvPr/>
      </p:nvGrpSpPr>
      <p:grpSpPr>
        <a:xfrm>
          <a:off x="0" y="0"/>
          <a:ext cx="0" cy="0"/>
          <a:chOff x="0" y="0"/>
          <a:chExt cx="0" cy="0"/>
        </a:xfrm>
      </p:grpSpPr>
      <p:sp>
        <p:nvSpPr>
          <p:cNvPr id="2" name="文本框"/>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文本框"/>
          <p:cNvSpPr>
            <a:spLocks noGrp="1"/>
          </p:cNvSpPr>
          <p:nvPr>
            <p:ph type="subTitle" idx="1"/>
          </p:nvPr>
        </p:nvSpPr>
        <p:spPr>
          <a:xfrm>
            <a:off x="1371600" y="3886199"/>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690633594"/>
      </p:ext>
    </p:extLst>
  </p:cSld>
  <p:clrMapOvr>
    <a:masterClrMapping/>
  </p:clrMapOvr>
</p:sldLayout>
</file>

<file path=ppt/slideLayouts/slideLayout10.xml><?xml version="1.0" encoding="utf-8"?>
<p:sldLayout xmlns:p="http://schemas.openxmlformats.org/presentationml/2006/main" xmlns:a="http://schemas.openxmlformats.org/drawingml/2006/main" xmlns:r="http://schemas.openxmlformats.org/officeDocument/2006/relationships" type="vertTx" preserve="1">
  <p:cSld name="标题和竖排文本">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998288438"/>
      </p:ext>
    </p:extLst>
  </p:cSld>
  <p:clrMapOvr>
    <a:masterClrMapping/>
  </p:clrMapOvr>
</p:sldLayout>
</file>

<file path=ppt/slideLayouts/slideLayout11.xml><?xml version="1.0" encoding="utf-8"?>
<p:sldLayout xmlns:p="http://schemas.openxmlformats.org/presentationml/2006/main" xmlns:a="http://schemas.openxmlformats.org/drawingml/2006/main" xmlns:r="http://schemas.openxmlformats.org/officeDocument/2006/relationships" type="vertTitleAndTx" preserve="1">
  <p:cSld name="垂直排列标题与文本">
    <p:spTree>
      <p:nvGrpSpPr>
        <p:cNvPr id="1" name=""/>
        <p:cNvGrpSpPr/>
        <p:nvPr/>
      </p:nvGrpSpPr>
      <p:grpSpPr>
        <a:xfrm>
          <a:off x="0" y="0"/>
          <a:ext cx="0" cy="0"/>
          <a:chOff x="0" y="0"/>
          <a:chExt cx="0" cy="0"/>
        </a:xfrm>
      </p:grpSpPr>
      <p:sp>
        <p:nvSpPr>
          <p:cNvPr id="2" name="文本框"/>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文本框"/>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540708709"/>
      </p:ext>
    </p:extLst>
  </p:cSld>
  <p:clrMapOvr>
    <a:masterClrMapping/>
  </p:clrMapOvr>
</p:sldLayout>
</file>

<file path=ppt/slideLayouts/slideLayout12.xml><?xml version="1.0" encoding="utf-8"?>
<p:sldLayout xmlns:p="http://schemas.openxmlformats.org/presentationml/2006/main" xmlns:a="http://schemas.openxmlformats.org/drawingml/2006/main" xmlns:r="http://schemas.openxmlformats.org/officeDocument/2006/relationships" type="title" preserve="1">
  <p:cSld name="标题幻灯片">
    <p:spTree>
      <p:nvGrpSpPr>
        <p:cNvPr id="1" name=""/>
        <p:cNvGrpSpPr/>
        <p:nvPr/>
      </p:nvGrpSpPr>
      <p:grpSpPr>
        <a:xfrm>
          <a:off x="0" y="0"/>
          <a:ext cx="0" cy="0"/>
          <a:chOff x="0" y="0"/>
          <a:chExt cx="0" cy="0"/>
        </a:xfrm>
      </p:grpSpPr>
      <p:sp>
        <p:nvSpPr>
          <p:cNvPr id="2" name="文本框"/>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文本框"/>
          <p:cNvSpPr>
            <a:spLocks noGrp="1"/>
          </p:cNvSpPr>
          <p:nvPr>
            <p:ph type="subTitle" idx="1"/>
          </p:nvPr>
        </p:nvSpPr>
        <p:spPr>
          <a:xfrm>
            <a:off x="1371600" y="3886199"/>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12518734"/>
      </p:ext>
    </p:extLst>
  </p:cSld>
  <p:clrMapOvr>
    <a:masterClrMapping/>
  </p:clrMapOvr>
</p:sldLayout>
</file>

<file path=ppt/slideLayouts/slideLayout13.xml><?xml version="1.0" encoding="utf-8"?>
<p:sldLayout xmlns:p="http://schemas.openxmlformats.org/presentationml/2006/main" xmlns:a="http://schemas.openxmlformats.org/drawingml/2006/main" xmlns:r="http://schemas.openxmlformats.org/officeDocument/2006/relationships" type="obj" preserve="1">
  <p:cSld name="标题和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914055757"/>
      </p:ext>
    </p:extLst>
  </p:cSld>
  <p:clrMapOvr>
    <a:masterClrMapping/>
  </p:clrMapOvr>
</p:sldLayout>
</file>

<file path=ppt/slideLayouts/slideLayout14.xml><?xml version="1.0" encoding="utf-8"?>
<p:sldLayout xmlns:p="http://schemas.openxmlformats.org/presentationml/2006/main" xmlns:a="http://schemas.openxmlformats.org/drawingml/2006/main" xmlns:r="http://schemas.openxmlformats.org/officeDocument/2006/relationships" type="secHead" preserve="1">
  <p:cSld name="节标题">
    <p:spTree>
      <p:nvGrpSpPr>
        <p:cNvPr id="1" name=""/>
        <p:cNvGrpSpPr/>
        <p:nvPr/>
      </p:nvGrpSpPr>
      <p:grpSpPr>
        <a:xfrm>
          <a:off x="0" y="0"/>
          <a:ext cx="0" cy="0"/>
          <a:chOff x="0" y="0"/>
          <a:chExt cx="0" cy="0"/>
        </a:xfrm>
      </p:grpSpPr>
      <p:sp>
        <p:nvSpPr>
          <p:cNvPr id="2" name="文本框"/>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729364952"/>
      </p:ext>
    </p:extLst>
  </p:cSld>
  <p:clrMapOvr>
    <a:masterClrMapping/>
  </p:clrMapOvr>
</p:sldLayout>
</file>

<file path=ppt/slideLayouts/slideLayout15.xml><?xml version="1.0" encoding="utf-8"?>
<p:sldLayout xmlns:p="http://schemas.openxmlformats.org/presentationml/2006/main" xmlns:a="http://schemas.openxmlformats.org/drawingml/2006/main" xmlns:r="http://schemas.openxmlformats.org/officeDocument/2006/relationships" type="twoObj" preserve="1">
  <p:cSld name="两栏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658814958"/>
      </p:ext>
    </p:extLst>
  </p:cSld>
  <p:clrMapOvr>
    <a:masterClrMapping/>
  </p:clrMapOvr>
</p:sldLayout>
</file>

<file path=ppt/slideLayouts/slideLayout16.xml><?xml version="1.0" encoding="utf-8"?>
<p:sldLayout xmlns:p="http://schemas.openxmlformats.org/presentationml/2006/main" xmlns:a="http://schemas.openxmlformats.org/drawingml/2006/main" xmlns:r="http://schemas.openxmlformats.org/officeDocument/2006/relationships" type="twoTxTwoObj" preserve="1">
  <p:cSld name="比较">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文本框"/>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文本框"/>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8" name="文本框"/>
          <p:cNvSpPr>
            <a:spLocks noGrp="1"/>
          </p:cNvSpPr>
          <p:nvPr>
            <p:ph type="ftr" sz="quarter" idx="11"/>
          </p:nvPr>
        </p:nvSpPr>
        <p:spPr/>
        <p:txBody>
          <a:bodyPr/>
          <a:lstStyle/>
          <a:p>
            <a:endParaRPr lang="zh-CN" altLang="en-US"/>
          </a:p>
        </p:txBody>
      </p:sp>
      <p:sp>
        <p:nvSpPr>
          <p:cNvPr id="9"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456962992"/>
      </p:ext>
    </p:extLst>
  </p:cSld>
  <p:clrMapOvr>
    <a:masterClrMapping/>
  </p:clrMapOvr>
</p:sldLayout>
</file>

<file path=ppt/slideLayouts/slideLayout17.xml><?xml version="1.0" encoding="utf-8"?>
<p:sldLayout xmlns:p="http://schemas.openxmlformats.org/presentationml/2006/main" xmlns:a="http://schemas.openxmlformats.org/drawingml/2006/main" xmlns:r="http://schemas.openxmlformats.org/officeDocument/2006/relationships" type="titleOnly" preserve="1">
  <p:cSld name="仅标题">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4" name="文本框"/>
          <p:cNvSpPr>
            <a:spLocks noGrp="1"/>
          </p:cNvSpPr>
          <p:nvPr>
            <p:ph type="ftr" sz="quarter" idx="11"/>
          </p:nvPr>
        </p:nvSpPr>
        <p:spPr/>
        <p:txBody>
          <a:bodyPr/>
          <a:lstStyle/>
          <a:p>
            <a:endParaRPr lang="zh-CN" altLang="en-US"/>
          </a:p>
        </p:txBody>
      </p:sp>
      <p:sp>
        <p:nvSpPr>
          <p:cNvPr id="5"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774130715"/>
      </p:ext>
    </p:extLst>
  </p:cSld>
  <p:clrMapOvr>
    <a:masterClrMapping/>
  </p:clrMapOvr>
</p:sldLayout>
</file>

<file path=ppt/slideLayouts/slideLayout18.xml><?xml version="1.0" encoding="utf-8"?>
<p:sldLayout xmlns:p="http://schemas.openxmlformats.org/presentationml/2006/main" xmlns:a="http://schemas.openxmlformats.org/drawingml/2006/main" xmlns:r="http://schemas.openxmlformats.org/officeDocument/2006/relationships" type="blank" preserve="1">
  <p:cSld name="空白">
    <p:spTree>
      <p:nvGrpSpPr>
        <p:cNvPr id="1" name=""/>
        <p:cNvGrpSpPr/>
        <p:nvPr/>
      </p:nvGrpSpPr>
      <p:grpSpPr>
        <a:xfrm>
          <a:off x="0" y="0"/>
          <a:ext cx="0" cy="0"/>
          <a:chOff x="0" y="0"/>
          <a:chExt cx="0" cy="0"/>
        </a:xfrm>
      </p:grpSpPr>
      <p:sp>
        <p:nvSpPr>
          <p:cNvPr id="2"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3" name="文本框"/>
          <p:cNvSpPr>
            <a:spLocks noGrp="1"/>
          </p:cNvSpPr>
          <p:nvPr>
            <p:ph type="ftr" sz="quarter" idx="11"/>
          </p:nvPr>
        </p:nvSpPr>
        <p:spPr/>
        <p:txBody>
          <a:bodyPr/>
          <a:lstStyle/>
          <a:p>
            <a:endParaRPr lang="zh-CN" altLang="en-US"/>
          </a:p>
        </p:txBody>
      </p:sp>
      <p:sp>
        <p:nvSpPr>
          <p:cNvPr id="4"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280206978"/>
      </p:ext>
    </p:extLst>
  </p:cSld>
  <p:clrMapOvr>
    <a:masterClrMapping/>
  </p:clrMapOvr>
</p:sldLayout>
</file>

<file path=ppt/slideLayouts/slideLayout19.xml><?xml version="1.0" encoding="utf-8"?>
<p:sldLayout xmlns:p="http://schemas.openxmlformats.org/presentationml/2006/main" xmlns:a="http://schemas.openxmlformats.org/drawingml/2006/main" xmlns:r="http://schemas.openxmlformats.org/officeDocument/2006/relationships" type="objTx" preserve="1">
  <p:cSld name="内容与标题">
    <p:spTree>
      <p:nvGrpSpPr>
        <p:cNvPr id="1" name=""/>
        <p:cNvGrpSpPr/>
        <p:nvPr/>
      </p:nvGrpSpPr>
      <p:grpSpPr>
        <a:xfrm>
          <a:off x="0" y="0"/>
          <a:ext cx="0" cy="0"/>
          <a:chOff x="0" y="0"/>
          <a:chExt cx="0" cy="0"/>
        </a:xfrm>
      </p:grpSpPr>
      <p:sp>
        <p:nvSpPr>
          <p:cNvPr id="2" name="文本框"/>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449977944"/>
      </p:ext>
    </p:extLst>
  </p:cSld>
  <p:clrMapOvr>
    <a:masterClrMapping/>
  </p:clrMapOvr>
</p:sldLayout>
</file>

<file path=ppt/slideLayouts/slideLayout2.xml><?xml version="1.0" encoding="utf-8"?>
<p:sldLayout xmlns:p="http://schemas.openxmlformats.org/presentationml/2006/main" xmlns:a="http://schemas.openxmlformats.org/drawingml/2006/main" xmlns:r="http://schemas.openxmlformats.org/officeDocument/2006/relationships" type="obj" preserve="1">
  <p:cSld name="标题和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104723840"/>
      </p:ext>
    </p:extLst>
  </p:cSld>
  <p:clrMapOvr>
    <a:masterClrMapping/>
  </p:clrMapOvr>
</p:sldLayout>
</file>

<file path=ppt/slideLayouts/slideLayout20.xml><?xml version="1.0" encoding="utf-8"?>
<p:sldLayout xmlns:p="http://schemas.openxmlformats.org/presentationml/2006/main" xmlns:a="http://schemas.openxmlformats.org/drawingml/2006/main" xmlns:r="http://schemas.openxmlformats.org/officeDocument/2006/relationships" type="picTx" preserve="1">
  <p:cSld name="图片与标题">
    <p:spTree>
      <p:nvGrpSpPr>
        <p:cNvPr id="1" name=""/>
        <p:cNvGrpSpPr/>
        <p:nvPr/>
      </p:nvGrpSpPr>
      <p:grpSpPr>
        <a:xfrm>
          <a:off x="0" y="0"/>
          <a:ext cx="0" cy="0"/>
          <a:chOff x="0" y="0"/>
          <a:chExt cx="0" cy="0"/>
        </a:xfrm>
      </p:grpSpPr>
      <p:sp>
        <p:nvSpPr>
          <p:cNvPr id="2" name="文本框"/>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框"/>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592114481"/>
      </p:ext>
    </p:extLst>
  </p:cSld>
  <p:clrMapOvr>
    <a:masterClrMapping/>
  </p:clrMapOvr>
</p:sldLayout>
</file>

<file path=ppt/slideLayouts/slideLayout21.xml><?xml version="1.0" encoding="utf-8"?>
<p:sldLayout xmlns:p="http://schemas.openxmlformats.org/presentationml/2006/main" xmlns:a="http://schemas.openxmlformats.org/drawingml/2006/main" xmlns:r="http://schemas.openxmlformats.org/officeDocument/2006/relationships" type="vertTx" preserve="1">
  <p:cSld name="标题和竖排文本">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40151315"/>
      </p:ext>
    </p:extLst>
  </p:cSld>
  <p:clrMapOvr>
    <a:masterClrMapping/>
  </p:clrMapOvr>
</p:sldLayout>
</file>

<file path=ppt/slideLayouts/slideLayout22.xml><?xml version="1.0" encoding="utf-8"?>
<p:sldLayout xmlns:p="http://schemas.openxmlformats.org/presentationml/2006/main" xmlns:a="http://schemas.openxmlformats.org/drawingml/2006/main" xmlns:r="http://schemas.openxmlformats.org/officeDocument/2006/relationships" type="vertTitleAndTx" preserve="1">
  <p:cSld name="垂直排列标题与文本">
    <p:spTree>
      <p:nvGrpSpPr>
        <p:cNvPr id="1" name=""/>
        <p:cNvGrpSpPr/>
        <p:nvPr/>
      </p:nvGrpSpPr>
      <p:grpSpPr>
        <a:xfrm>
          <a:off x="0" y="0"/>
          <a:ext cx="0" cy="0"/>
          <a:chOff x="0" y="0"/>
          <a:chExt cx="0" cy="0"/>
        </a:xfrm>
      </p:grpSpPr>
      <p:sp>
        <p:nvSpPr>
          <p:cNvPr id="2" name="文本框"/>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文本框"/>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14184315"/>
      </p:ext>
    </p:extLst>
  </p:cSld>
  <p:clrMapOvr>
    <a:masterClrMapping/>
  </p:clrMapOvr>
</p:sldLayout>
</file>

<file path=ppt/slideLayouts/slideLayout23.xml><?xml version="1.0" encoding="utf-8"?>
<p:sldLayout xmlns:p="http://schemas.openxmlformats.org/presentationml/2006/main" xmlns:a="http://schemas.openxmlformats.org/drawingml/2006/main" xmlns:r="http://schemas.openxmlformats.org/officeDocument/2006/relationships" type="title" preserve="1">
  <p:cSld name="标题幻灯片">
    <p:spTree>
      <p:nvGrpSpPr>
        <p:cNvPr id="1" name=""/>
        <p:cNvGrpSpPr/>
        <p:nvPr/>
      </p:nvGrpSpPr>
      <p:grpSpPr>
        <a:xfrm>
          <a:off x="0" y="0"/>
          <a:ext cx="0" cy="0"/>
          <a:chOff x="0" y="0"/>
          <a:chExt cx="0" cy="0"/>
        </a:xfrm>
      </p:grpSpPr>
      <p:sp>
        <p:nvSpPr>
          <p:cNvPr id="2" name="文本框"/>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文本框"/>
          <p:cNvSpPr>
            <a:spLocks noGrp="1"/>
          </p:cNvSpPr>
          <p:nvPr>
            <p:ph type="subTitle" idx="1"/>
          </p:nvPr>
        </p:nvSpPr>
        <p:spPr>
          <a:xfrm>
            <a:off x="1371600" y="3886199"/>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135864241"/>
      </p:ext>
    </p:extLst>
  </p:cSld>
  <p:clrMapOvr>
    <a:masterClrMapping/>
  </p:clrMapOvr>
</p:sldLayout>
</file>

<file path=ppt/slideLayouts/slideLayout24.xml><?xml version="1.0" encoding="utf-8"?>
<p:sldLayout xmlns:p="http://schemas.openxmlformats.org/presentationml/2006/main" xmlns:a="http://schemas.openxmlformats.org/drawingml/2006/main" xmlns:r="http://schemas.openxmlformats.org/officeDocument/2006/relationships" type="obj" preserve="1">
  <p:cSld name="标题和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103148109"/>
      </p:ext>
    </p:extLst>
  </p:cSld>
  <p:clrMapOvr>
    <a:masterClrMapping/>
  </p:clrMapOvr>
</p:sldLayout>
</file>

<file path=ppt/slideLayouts/slideLayout25.xml><?xml version="1.0" encoding="utf-8"?>
<p:sldLayout xmlns:p="http://schemas.openxmlformats.org/presentationml/2006/main" xmlns:a="http://schemas.openxmlformats.org/drawingml/2006/main" xmlns:r="http://schemas.openxmlformats.org/officeDocument/2006/relationships" type="secHead" preserve="1">
  <p:cSld name="节标题">
    <p:spTree>
      <p:nvGrpSpPr>
        <p:cNvPr id="1" name=""/>
        <p:cNvGrpSpPr/>
        <p:nvPr/>
      </p:nvGrpSpPr>
      <p:grpSpPr>
        <a:xfrm>
          <a:off x="0" y="0"/>
          <a:ext cx="0" cy="0"/>
          <a:chOff x="0" y="0"/>
          <a:chExt cx="0" cy="0"/>
        </a:xfrm>
      </p:grpSpPr>
      <p:sp>
        <p:nvSpPr>
          <p:cNvPr id="2" name="文本框"/>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118813219"/>
      </p:ext>
    </p:extLst>
  </p:cSld>
  <p:clrMapOvr>
    <a:masterClrMapping/>
  </p:clrMapOvr>
</p:sldLayout>
</file>

<file path=ppt/slideLayouts/slideLayout26.xml><?xml version="1.0" encoding="utf-8"?>
<p:sldLayout xmlns:p="http://schemas.openxmlformats.org/presentationml/2006/main" xmlns:a="http://schemas.openxmlformats.org/drawingml/2006/main" xmlns:r="http://schemas.openxmlformats.org/officeDocument/2006/relationships" type="twoObj" preserve="1">
  <p:cSld name="两栏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09411743"/>
      </p:ext>
    </p:extLst>
  </p:cSld>
  <p:clrMapOvr>
    <a:masterClrMapping/>
  </p:clrMapOvr>
</p:sldLayout>
</file>

<file path=ppt/slideLayouts/slideLayout27.xml><?xml version="1.0" encoding="utf-8"?>
<p:sldLayout xmlns:p="http://schemas.openxmlformats.org/presentationml/2006/main" xmlns:a="http://schemas.openxmlformats.org/drawingml/2006/main" xmlns:r="http://schemas.openxmlformats.org/officeDocument/2006/relationships" type="twoTxTwoObj" preserve="1">
  <p:cSld name="比较">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文本框"/>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文本框"/>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8" name="文本框"/>
          <p:cNvSpPr>
            <a:spLocks noGrp="1"/>
          </p:cNvSpPr>
          <p:nvPr>
            <p:ph type="ftr" sz="quarter" idx="11"/>
          </p:nvPr>
        </p:nvSpPr>
        <p:spPr/>
        <p:txBody>
          <a:bodyPr/>
          <a:lstStyle/>
          <a:p>
            <a:endParaRPr lang="zh-CN" altLang="en-US"/>
          </a:p>
        </p:txBody>
      </p:sp>
      <p:sp>
        <p:nvSpPr>
          <p:cNvPr id="9"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493782053"/>
      </p:ext>
    </p:extLst>
  </p:cSld>
  <p:clrMapOvr>
    <a:masterClrMapping/>
  </p:clrMapOvr>
</p:sldLayout>
</file>

<file path=ppt/slideLayouts/slideLayout28.xml><?xml version="1.0" encoding="utf-8"?>
<p:sldLayout xmlns:p="http://schemas.openxmlformats.org/presentationml/2006/main" xmlns:a="http://schemas.openxmlformats.org/drawingml/2006/main" xmlns:r="http://schemas.openxmlformats.org/officeDocument/2006/relationships" type="titleOnly" preserve="1">
  <p:cSld name="仅标题">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4" name="文本框"/>
          <p:cNvSpPr>
            <a:spLocks noGrp="1"/>
          </p:cNvSpPr>
          <p:nvPr>
            <p:ph type="ftr" sz="quarter" idx="11"/>
          </p:nvPr>
        </p:nvSpPr>
        <p:spPr/>
        <p:txBody>
          <a:bodyPr/>
          <a:lstStyle/>
          <a:p>
            <a:endParaRPr lang="zh-CN" altLang="en-US"/>
          </a:p>
        </p:txBody>
      </p:sp>
      <p:sp>
        <p:nvSpPr>
          <p:cNvPr id="5"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344516569"/>
      </p:ext>
    </p:extLst>
  </p:cSld>
  <p:clrMapOvr>
    <a:masterClrMapping/>
  </p:clrMapOvr>
</p:sldLayout>
</file>

<file path=ppt/slideLayouts/slideLayout29.xml><?xml version="1.0" encoding="utf-8"?>
<p:sldLayout xmlns:p="http://schemas.openxmlformats.org/presentationml/2006/main" xmlns:a="http://schemas.openxmlformats.org/drawingml/2006/main" xmlns:r="http://schemas.openxmlformats.org/officeDocument/2006/relationships" type="blank" preserve="1">
  <p:cSld name="空白">
    <p:spTree>
      <p:nvGrpSpPr>
        <p:cNvPr id="1" name=""/>
        <p:cNvGrpSpPr/>
        <p:nvPr/>
      </p:nvGrpSpPr>
      <p:grpSpPr>
        <a:xfrm>
          <a:off x="0" y="0"/>
          <a:ext cx="0" cy="0"/>
          <a:chOff x="0" y="0"/>
          <a:chExt cx="0" cy="0"/>
        </a:xfrm>
      </p:grpSpPr>
      <p:sp>
        <p:nvSpPr>
          <p:cNvPr id="2"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3" name="文本框"/>
          <p:cNvSpPr>
            <a:spLocks noGrp="1"/>
          </p:cNvSpPr>
          <p:nvPr>
            <p:ph type="ftr" sz="quarter" idx="11"/>
          </p:nvPr>
        </p:nvSpPr>
        <p:spPr/>
        <p:txBody>
          <a:bodyPr/>
          <a:lstStyle/>
          <a:p>
            <a:endParaRPr lang="zh-CN" altLang="en-US"/>
          </a:p>
        </p:txBody>
      </p:sp>
      <p:sp>
        <p:nvSpPr>
          <p:cNvPr id="4"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778611553"/>
      </p:ext>
    </p:extLst>
  </p:cSld>
  <p:clrMapOvr>
    <a:masterClrMapping/>
  </p:clrMapOvr>
</p:sldLayout>
</file>

<file path=ppt/slideLayouts/slideLayout3.xml><?xml version="1.0" encoding="utf-8"?>
<p:sldLayout xmlns:p="http://schemas.openxmlformats.org/presentationml/2006/main" xmlns:a="http://schemas.openxmlformats.org/drawingml/2006/main" xmlns:r="http://schemas.openxmlformats.org/officeDocument/2006/relationships" type="secHead" preserve="1">
  <p:cSld name="节标题">
    <p:spTree>
      <p:nvGrpSpPr>
        <p:cNvPr id="1" name=""/>
        <p:cNvGrpSpPr/>
        <p:nvPr/>
      </p:nvGrpSpPr>
      <p:grpSpPr>
        <a:xfrm>
          <a:off x="0" y="0"/>
          <a:ext cx="0" cy="0"/>
          <a:chOff x="0" y="0"/>
          <a:chExt cx="0" cy="0"/>
        </a:xfrm>
      </p:grpSpPr>
      <p:sp>
        <p:nvSpPr>
          <p:cNvPr id="2" name="文本框"/>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910184004"/>
      </p:ext>
    </p:extLst>
  </p:cSld>
  <p:clrMapOvr>
    <a:masterClrMapping/>
  </p:clrMapOvr>
</p:sldLayout>
</file>

<file path=ppt/slideLayouts/slideLayout30.xml><?xml version="1.0" encoding="utf-8"?>
<p:sldLayout xmlns:p="http://schemas.openxmlformats.org/presentationml/2006/main" xmlns:a="http://schemas.openxmlformats.org/drawingml/2006/main" xmlns:r="http://schemas.openxmlformats.org/officeDocument/2006/relationships" type="objTx" preserve="1">
  <p:cSld name="内容与标题">
    <p:spTree>
      <p:nvGrpSpPr>
        <p:cNvPr id="1" name=""/>
        <p:cNvGrpSpPr/>
        <p:nvPr/>
      </p:nvGrpSpPr>
      <p:grpSpPr>
        <a:xfrm>
          <a:off x="0" y="0"/>
          <a:ext cx="0" cy="0"/>
          <a:chOff x="0" y="0"/>
          <a:chExt cx="0" cy="0"/>
        </a:xfrm>
      </p:grpSpPr>
      <p:sp>
        <p:nvSpPr>
          <p:cNvPr id="2" name="文本框"/>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083374543"/>
      </p:ext>
    </p:extLst>
  </p:cSld>
  <p:clrMapOvr>
    <a:masterClrMapping/>
  </p:clrMapOvr>
</p:sldLayout>
</file>

<file path=ppt/slideLayouts/slideLayout31.xml><?xml version="1.0" encoding="utf-8"?>
<p:sldLayout xmlns:p="http://schemas.openxmlformats.org/presentationml/2006/main" xmlns:a="http://schemas.openxmlformats.org/drawingml/2006/main" xmlns:r="http://schemas.openxmlformats.org/officeDocument/2006/relationships" type="picTx" preserve="1">
  <p:cSld name="图片与标题">
    <p:spTree>
      <p:nvGrpSpPr>
        <p:cNvPr id="1" name=""/>
        <p:cNvGrpSpPr/>
        <p:nvPr/>
      </p:nvGrpSpPr>
      <p:grpSpPr>
        <a:xfrm>
          <a:off x="0" y="0"/>
          <a:ext cx="0" cy="0"/>
          <a:chOff x="0" y="0"/>
          <a:chExt cx="0" cy="0"/>
        </a:xfrm>
      </p:grpSpPr>
      <p:sp>
        <p:nvSpPr>
          <p:cNvPr id="2" name="文本框"/>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框"/>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423718060"/>
      </p:ext>
    </p:extLst>
  </p:cSld>
  <p:clrMapOvr>
    <a:masterClrMapping/>
  </p:clrMapOvr>
</p:sldLayout>
</file>

<file path=ppt/slideLayouts/slideLayout32.xml><?xml version="1.0" encoding="utf-8"?>
<p:sldLayout xmlns:p="http://schemas.openxmlformats.org/presentationml/2006/main" xmlns:a="http://schemas.openxmlformats.org/drawingml/2006/main" xmlns:r="http://schemas.openxmlformats.org/officeDocument/2006/relationships" type="vertTx" preserve="1">
  <p:cSld name="标题和竖排文本">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735947250"/>
      </p:ext>
    </p:extLst>
  </p:cSld>
  <p:clrMapOvr>
    <a:masterClrMapping/>
  </p:clrMapOvr>
</p:sldLayout>
</file>

<file path=ppt/slideLayouts/slideLayout33.xml><?xml version="1.0" encoding="utf-8"?>
<p:sldLayout xmlns:p="http://schemas.openxmlformats.org/presentationml/2006/main" xmlns:a="http://schemas.openxmlformats.org/drawingml/2006/main" xmlns:r="http://schemas.openxmlformats.org/officeDocument/2006/relationships" type="vertTitleAndTx" preserve="1">
  <p:cSld name="垂直排列标题与文本">
    <p:spTree>
      <p:nvGrpSpPr>
        <p:cNvPr id="1" name=""/>
        <p:cNvGrpSpPr/>
        <p:nvPr/>
      </p:nvGrpSpPr>
      <p:grpSpPr>
        <a:xfrm>
          <a:off x="0" y="0"/>
          <a:ext cx="0" cy="0"/>
          <a:chOff x="0" y="0"/>
          <a:chExt cx="0" cy="0"/>
        </a:xfrm>
      </p:grpSpPr>
      <p:sp>
        <p:nvSpPr>
          <p:cNvPr id="2" name="文本框"/>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文本框"/>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827405024"/>
      </p:ext>
    </p:extLst>
  </p:cSld>
  <p:clrMapOvr>
    <a:masterClrMapping/>
  </p:clrMapOvr>
</p:sldLayout>
</file>

<file path=ppt/slideLayouts/slideLayout34.xml><?xml version="1.0" encoding="utf-8"?>
<p:sldLayout xmlns:p="http://schemas.openxmlformats.org/presentationml/2006/main" xmlns:a="http://schemas.openxmlformats.org/drawingml/2006/main" xmlns:r="http://schemas.openxmlformats.org/officeDocument/2006/relationships" type="title" preserve="1">
  <p:cSld name="标题幻灯片">
    <p:spTree>
      <p:nvGrpSpPr>
        <p:cNvPr id="1" name=""/>
        <p:cNvGrpSpPr/>
        <p:nvPr/>
      </p:nvGrpSpPr>
      <p:grpSpPr>
        <a:xfrm>
          <a:off x="0" y="0"/>
          <a:ext cx="0" cy="0"/>
          <a:chOff x="0" y="0"/>
          <a:chExt cx="0" cy="0"/>
        </a:xfrm>
      </p:grpSpPr>
      <p:sp>
        <p:nvSpPr>
          <p:cNvPr id="2" name="文本框"/>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文本框"/>
          <p:cNvSpPr>
            <a:spLocks noGrp="1"/>
          </p:cNvSpPr>
          <p:nvPr>
            <p:ph type="subTitle" idx="1"/>
          </p:nvPr>
        </p:nvSpPr>
        <p:spPr>
          <a:xfrm>
            <a:off x="1371600" y="3886199"/>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63170731"/>
      </p:ext>
    </p:extLst>
  </p:cSld>
  <p:clrMapOvr>
    <a:masterClrMapping/>
  </p:clrMapOvr>
</p:sldLayout>
</file>

<file path=ppt/slideLayouts/slideLayout35.xml><?xml version="1.0" encoding="utf-8"?>
<p:sldLayout xmlns:p="http://schemas.openxmlformats.org/presentationml/2006/main" xmlns:a="http://schemas.openxmlformats.org/drawingml/2006/main" xmlns:r="http://schemas.openxmlformats.org/officeDocument/2006/relationships" type="obj" preserve="1">
  <p:cSld name="标题和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488066592"/>
      </p:ext>
    </p:extLst>
  </p:cSld>
  <p:clrMapOvr>
    <a:masterClrMapping/>
  </p:clrMapOvr>
</p:sldLayout>
</file>

<file path=ppt/slideLayouts/slideLayout36.xml><?xml version="1.0" encoding="utf-8"?>
<p:sldLayout xmlns:p="http://schemas.openxmlformats.org/presentationml/2006/main" xmlns:a="http://schemas.openxmlformats.org/drawingml/2006/main" xmlns:r="http://schemas.openxmlformats.org/officeDocument/2006/relationships" type="secHead" preserve="1">
  <p:cSld name="节标题">
    <p:spTree>
      <p:nvGrpSpPr>
        <p:cNvPr id="1" name=""/>
        <p:cNvGrpSpPr/>
        <p:nvPr/>
      </p:nvGrpSpPr>
      <p:grpSpPr>
        <a:xfrm>
          <a:off x="0" y="0"/>
          <a:ext cx="0" cy="0"/>
          <a:chOff x="0" y="0"/>
          <a:chExt cx="0" cy="0"/>
        </a:xfrm>
      </p:grpSpPr>
      <p:sp>
        <p:nvSpPr>
          <p:cNvPr id="2" name="文本框"/>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474209875"/>
      </p:ext>
    </p:extLst>
  </p:cSld>
  <p:clrMapOvr>
    <a:masterClrMapping/>
  </p:clrMapOvr>
</p:sldLayout>
</file>

<file path=ppt/slideLayouts/slideLayout37.xml><?xml version="1.0" encoding="utf-8"?>
<p:sldLayout xmlns:p="http://schemas.openxmlformats.org/presentationml/2006/main" xmlns:a="http://schemas.openxmlformats.org/drawingml/2006/main" xmlns:r="http://schemas.openxmlformats.org/officeDocument/2006/relationships" type="twoObj" preserve="1">
  <p:cSld name="两栏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456363521"/>
      </p:ext>
    </p:extLst>
  </p:cSld>
  <p:clrMapOvr>
    <a:masterClrMapping/>
  </p:clrMapOvr>
</p:sldLayout>
</file>

<file path=ppt/slideLayouts/slideLayout38.xml><?xml version="1.0" encoding="utf-8"?>
<p:sldLayout xmlns:p="http://schemas.openxmlformats.org/presentationml/2006/main" xmlns:a="http://schemas.openxmlformats.org/drawingml/2006/main" xmlns:r="http://schemas.openxmlformats.org/officeDocument/2006/relationships" type="twoTxTwoObj" preserve="1">
  <p:cSld name="比较">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文本框"/>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文本框"/>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8" name="文本框"/>
          <p:cNvSpPr>
            <a:spLocks noGrp="1"/>
          </p:cNvSpPr>
          <p:nvPr>
            <p:ph type="ftr" sz="quarter" idx="11"/>
          </p:nvPr>
        </p:nvSpPr>
        <p:spPr/>
        <p:txBody>
          <a:bodyPr/>
          <a:lstStyle/>
          <a:p>
            <a:endParaRPr lang="zh-CN" altLang="en-US"/>
          </a:p>
        </p:txBody>
      </p:sp>
      <p:sp>
        <p:nvSpPr>
          <p:cNvPr id="9"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98719281"/>
      </p:ext>
    </p:extLst>
  </p:cSld>
  <p:clrMapOvr>
    <a:masterClrMapping/>
  </p:clrMapOvr>
</p:sldLayout>
</file>

<file path=ppt/slideLayouts/slideLayout39.xml><?xml version="1.0" encoding="utf-8"?>
<p:sldLayout xmlns:p="http://schemas.openxmlformats.org/presentationml/2006/main" xmlns:a="http://schemas.openxmlformats.org/drawingml/2006/main" xmlns:r="http://schemas.openxmlformats.org/officeDocument/2006/relationships" type="titleOnly" preserve="1">
  <p:cSld name="仅标题">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4" name="文本框"/>
          <p:cNvSpPr>
            <a:spLocks noGrp="1"/>
          </p:cNvSpPr>
          <p:nvPr>
            <p:ph type="ftr" sz="quarter" idx="11"/>
          </p:nvPr>
        </p:nvSpPr>
        <p:spPr/>
        <p:txBody>
          <a:bodyPr/>
          <a:lstStyle/>
          <a:p>
            <a:endParaRPr lang="zh-CN" altLang="en-US"/>
          </a:p>
        </p:txBody>
      </p:sp>
      <p:sp>
        <p:nvSpPr>
          <p:cNvPr id="5"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467511932"/>
      </p:ext>
    </p:extLst>
  </p:cSld>
  <p:clrMapOvr>
    <a:masterClrMapping/>
  </p:clrMapOvr>
</p:sldLayout>
</file>

<file path=ppt/slideLayouts/slideLayout4.xml><?xml version="1.0" encoding="utf-8"?>
<p:sldLayout xmlns:p="http://schemas.openxmlformats.org/presentationml/2006/main" xmlns:a="http://schemas.openxmlformats.org/drawingml/2006/main" xmlns:r="http://schemas.openxmlformats.org/officeDocument/2006/relationships" type="twoObj" preserve="1">
  <p:cSld name="两栏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102536552"/>
      </p:ext>
    </p:extLst>
  </p:cSld>
  <p:clrMapOvr>
    <a:masterClrMapping/>
  </p:clrMapOvr>
</p:sldLayout>
</file>

<file path=ppt/slideLayouts/slideLayout40.xml><?xml version="1.0" encoding="utf-8"?>
<p:sldLayout xmlns:p="http://schemas.openxmlformats.org/presentationml/2006/main" xmlns:a="http://schemas.openxmlformats.org/drawingml/2006/main" xmlns:r="http://schemas.openxmlformats.org/officeDocument/2006/relationships" type="blank" preserve="1">
  <p:cSld name="空白">
    <p:spTree>
      <p:nvGrpSpPr>
        <p:cNvPr id="1" name=""/>
        <p:cNvGrpSpPr/>
        <p:nvPr/>
      </p:nvGrpSpPr>
      <p:grpSpPr>
        <a:xfrm>
          <a:off x="0" y="0"/>
          <a:ext cx="0" cy="0"/>
          <a:chOff x="0" y="0"/>
          <a:chExt cx="0" cy="0"/>
        </a:xfrm>
      </p:grpSpPr>
      <p:sp>
        <p:nvSpPr>
          <p:cNvPr id="2"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3" name="文本框"/>
          <p:cNvSpPr>
            <a:spLocks noGrp="1"/>
          </p:cNvSpPr>
          <p:nvPr>
            <p:ph type="ftr" sz="quarter" idx="11"/>
          </p:nvPr>
        </p:nvSpPr>
        <p:spPr/>
        <p:txBody>
          <a:bodyPr/>
          <a:lstStyle/>
          <a:p>
            <a:endParaRPr lang="zh-CN" altLang="en-US"/>
          </a:p>
        </p:txBody>
      </p:sp>
      <p:sp>
        <p:nvSpPr>
          <p:cNvPr id="4"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357687725"/>
      </p:ext>
    </p:extLst>
  </p:cSld>
  <p:clrMapOvr>
    <a:masterClrMapping/>
  </p:clrMapOvr>
</p:sldLayout>
</file>

<file path=ppt/slideLayouts/slideLayout41.xml><?xml version="1.0" encoding="utf-8"?>
<p:sldLayout xmlns:p="http://schemas.openxmlformats.org/presentationml/2006/main" xmlns:a="http://schemas.openxmlformats.org/drawingml/2006/main" xmlns:r="http://schemas.openxmlformats.org/officeDocument/2006/relationships" type="objTx" preserve="1">
  <p:cSld name="内容与标题">
    <p:spTree>
      <p:nvGrpSpPr>
        <p:cNvPr id="1" name=""/>
        <p:cNvGrpSpPr/>
        <p:nvPr/>
      </p:nvGrpSpPr>
      <p:grpSpPr>
        <a:xfrm>
          <a:off x="0" y="0"/>
          <a:ext cx="0" cy="0"/>
          <a:chOff x="0" y="0"/>
          <a:chExt cx="0" cy="0"/>
        </a:xfrm>
      </p:grpSpPr>
      <p:sp>
        <p:nvSpPr>
          <p:cNvPr id="2" name="文本框"/>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160745550"/>
      </p:ext>
    </p:extLst>
  </p:cSld>
  <p:clrMapOvr>
    <a:masterClrMapping/>
  </p:clrMapOvr>
</p:sldLayout>
</file>

<file path=ppt/slideLayouts/slideLayout42.xml><?xml version="1.0" encoding="utf-8"?>
<p:sldLayout xmlns:p="http://schemas.openxmlformats.org/presentationml/2006/main" xmlns:a="http://schemas.openxmlformats.org/drawingml/2006/main" xmlns:r="http://schemas.openxmlformats.org/officeDocument/2006/relationships" type="picTx" preserve="1">
  <p:cSld name="图片与标题">
    <p:spTree>
      <p:nvGrpSpPr>
        <p:cNvPr id="1" name=""/>
        <p:cNvGrpSpPr/>
        <p:nvPr/>
      </p:nvGrpSpPr>
      <p:grpSpPr>
        <a:xfrm>
          <a:off x="0" y="0"/>
          <a:ext cx="0" cy="0"/>
          <a:chOff x="0" y="0"/>
          <a:chExt cx="0" cy="0"/>
        </a:xfrm>
      </p:grpSpPr>
      <p:sp>
        <p:nvSpPr>
          <p:cNvPr id="2" name="文本框"/>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框"/>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853814974"/>
      </p:ext>
    </p:extLst>
  </p:cSld>
  <p:clrMapOvr>
    <a:masterClrMapping/>
  </p:clrMapOvr>
</p:sldLayout>
</file>

<file path=ppt/slideLayouts/slideLayout43.xml><?xml version="1.0" encoding="utf-8"?>
<p:sldLayout xmlns:p="http://schemas.openxmlformats.org/presentationml/2006/main" xmlns:a="http://schemas.openxmlformats.org/drawingml/2006/main" xmlns:r="http://schemas.openxmlformats.org/officeDocument/2006/relationships" type="vertTx" preserve="1">
  <p:cSld name="标题和竖排文本">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143123983"/>
      </p:ext>
    </p:extLst>
  </p:cSld>
  <p:clrMapOvr>
    <a:masterClrMapping/>
  </p:clrMapOvr>
</p:sldLayout>
</file>

<file path=ppt/slideLayouts/slideLayout44.xml><?xml version="1.0" encoding="utf-8"?>
<p:sldLayout xmlns:p="http://schemas.openxmlformats.org/presentationml/2006/main" xmlns:a="http://schemas.openxmlformats.org/drawingml/2006/main" xmlns:r="http://schemas.openxmlformats.org/officeDocument/2006/relationships" type="vertTitleAndTx" preserve="1">
  <p:cSld name="垂直排列标题与文本">
    <p:spTree>
      <p:nvGrpSpPr>
        <p:cNvPr id="1" name=""/>
        <p:cNvGrpSpPr/>
        <p:nvPr/>
      </p:nvGrpSpPr>
      <p:grpSpPr>
        <a:xfrm>
          <a:off x="0" y="0"/>
          <a:ext cx="0" cy="0"/>
          <a:chOff x="0" y="0"/>
          <a:chExt cx="0" cy="0"/>
        </a:xfrm>
      </p:grpSpPr>
      <p:sp>
        <p:nvSpPr>
          <p:cNvPr id="2" name="文本框"/>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文本框"/>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5313051"/>
      </p:ext>
    </p:extLst>
  </p:cSld>
  <p:clrMapOvr>
    <a:masterClrMapping/>
  </p:clrMapOvr>
</p:sldLayout>
</file>

<file path=ppt/slideLayouts/slideLayout45.xml><?xml version="1.0" encoding="utf-8"?>
<p:sldLayout xmlns:p="http://schemas.openxmlformats.org/presentationml/2006/main" xmlns:a="http://schemas.openxmlformats.org/drawingml/2006/main" xmlns:r="http://schemas.openxmlformats.org/officeDocument/2006/relationships" type="title" preserve="1">
  <p:cSld name="标题幻灯片">
    <p:spTree>
      <p:nvGrpSpPr>
        <p:cNvPr id="1" name=""/>
        <p:cNvGrpSpPr/>
        <p:nvPr/>
      </p:nvGrpSpPr>
      <p:grpSpPr>
        <a:xfrm>
          <a:off x="0" y="0"/>
          <a:ext cx="0" cy="0"/>
          <a:chOff x="0" y="0"/>
          <a:chExt cx="0" cy="0"/>
        </a:xfrm>
      </p:grpSpPr>
      <p:sp>
        <p:nvSpPr>
          <p:cNvPr id="2" name="文本框"/>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文本框"/>
          <p:cNvSpPr>
            <a:spLocks noGrp="1"/>
          </p:cNvSpPr>
          <p:nvPr>
            <p:ph type="subTitle" idx="1"/>
          </p:nvPr>
        </p:nvSpPr>
        <p:spPr>
          <a:xfrm>
            <a:off x="1371600" y="3886199"/>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789524937"/>
      </p:ext>
    </p:extLst>
  </p:cSld>
  <p:clrMapOvr>
    <a:masterClrMapping/>
  </p:clrMapOvr>
</p:sldLayout>
</file>

<file path=ppt/slideLayouts/slideLayout46.xml><?xml version="1.0" encoding="utf-8"?>
<p:sldLayout xmlns:p="http://schemas.openxmlformats.org/presentationml/2006/main" xmlns:a="http://schemas.openxmlformats.org/drawingml/2006/main" xmlns:r="http://schemas.openxmlformats.org/officeDocument/2006/relationships" type="obj" preserve="1">
  <p:cSld name="标题和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595640056"/>
      </p:ext>
    </p:extLst>
  </p:cSld>
  <p:clrMapOvr>
    <a:masterClrMapping/>
  </p:clrMapOvr>
</p:sldLayout>
</file>

<file path=ppt/slideLayouts/slideLayout47.xml><?xml version="1.0" encoding="utf-8"?>
<p:sldLayout xmlns:p="http://schemas.openxmlformats.org/presentationml/2006/main" xmlns:a="http://schemas.openxmlformats.org/drawingml/2006/main" xmlns:r="http://schemas.openxmlformats.org/officeDocument/2006/relationships" type="secHead" preserve="1">
  <p:cSld name="节标题">
    <p:spTree>
      <p:nvGrpSpPr>
        <p:cNvPr id="1" name=""/>
        <p:cNvGrpSpPr/>
        <p:nvPr/>
      </p:nvGrpSpPr>
      <p:grpSpPr>
        <a:xfrm>
          <a:off x="0" y="0"/>
          <a:ext cx="0" cy="0"/>
          <a:chOff x="0" y="0"/>
          <a:chExt cx="0" cy="0"/>
        </a:xfrm>
      </p:grpSpPr>
      <p:sp>
        <p:nvSpPr>
          <p:cNvPr id="2" name="文本框"/>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411303351"/>
      </p:ext>
    </p:extLst>
  </p:cSld>
  <p:clrMapOvr>
    <a:masterClrMapping/>
  </p:clrMapOvr>
</p:sldLayout>
</file>

<file path=ppt/slideLayouts/slideLayout48.xml><?xml version="1.0" encoding="utf-8"?>
<p:sldLayout xmlns:p="http://schemas.openxmlformats.org/presentationml/2006/main" xmlns:a="http://schemas.openxmlformats.org/drawingml/2006/main" xmlns:r="http://schemas.openxmlformats.org/officeDocument/2006/relationships" type="twoObj" preserve="1">
  <p:cSld name="两栏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704887543"/>
      </p:ext>
    </p:extLst>
  </p:cSld>
  <p:clrMapOvr>
    <a:masterClrMapping/>
  </p:clrMapOvr>
</p:sldLayout>
</file>

<file path=ppt/slideLayouts/slideLayout49.xml><?xml version="1.0" encoding="utf-8"?>
<p:sldLayout xmlns:p="http://schemas.openxmlformats.org/presentationml/2006/main" xmlns:a="http://schemas.openxmlformats.org/drawingml/2006/main" xmlns:r="http://schemas.openxmlformats.org/officeDocument/2006/relationships" type="twoTxTwoObj" preserve="1">
  <p:cSld name="比较">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文本框"/>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文本框"/>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8" name="文本框"/>
          <p:cNvSpPr>
            <a:spLocks noGrp="1"/>
          </p:cNvSpPr>
          <p:nvPr>
            <p:ph type="ftr" sz="quarter" idx="11"/>
          </p:nvPr>
        </p:nvSpPr>
        <p:spPr/>
        <p:txBody>
          <a:bodyPr/>
          <a:lstStyle/>
          <a:p>
            <a:endParaRPr lang="zh-CN" altLang="en-US"/>
          </a:p>
        </p:txBody>
      </p:sp>
      <p:sp>
        <p:nvSpPr>
          <p:cNvPr id="9"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34571619"/>
      </p:ext>
    </p:extLst>
  </p:cSld>
  <p:clrMapOvr>
    <a:masterClrMapping/>
  </p:clrMapOvr>
</p:sldLayout>
</file>

<file path=ppt/slideLayouts/slideLayout5.xml><?xml version="1.0" encoding="utf-8"?>
<p:sldLayout xmlns:p="http://schemas.openxmlformats.org/presentationml/2006/main" xmlns:a="http://schemas.openxmlformats.org/drawingml/2006/main" xmlns:r="http://schemas.openxmlformats.org/officeDocument/2006/relationships" type="twoTxTwoObj" preserve="1">
  <p:cSld name="比较">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文本框"/>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文本框"/>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8" name="文本框"/>
          <p:cNvSpPr>
            <a:spLocks noGrp="1"/>
          </p:cNvSpPr>
          <p:nvPr>
            <p:ph type="ftr" sz="quarter" idx="11"/>
          </p:nvPr>
        </p:nvSpPr>
        <p:spPr/>
        <p:txBody>
          <a:bodyPr/>
          <a:lstStyle/>
          <a:p>
            <a:endParaRPr lang="zh-CN" altLang="en-US"/>
          </a:p>
        </p:txBody>
      </p:sp>
      <p:sp>
        <p:nvSpPr>
          <p:cNvPr id="9"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85284605"/>
      </p:ext>
    </p:extLst>
  </p:cSld>
  <p:clrMapOvr>
    <a:masterClrMapping/>
  </p:clrMapOvr>
</p:sldLayout>
</file>

<file path=ppt/slideLayouts/slideLayout50.xml><?xml version="1.0" encoding="utf-8"?>
<p:sldLayout xmlns:p="http://schemas.openxmlformats.org/presentationml/2006/main" xmlns:a="http://schemas.openxmlformats.org/drawingml/2006/main" xmlns:r="http://schemas.openxmlformats.org/officeDocument/2006/relationships" type="titleOnly" preserve="1">
  <p:cSld name="仅标题">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4" name="文本框"/>
          <p:cNvSpPr>
            <a:spLocks noGrp="1"/>
          </p:cNvSpPr>
          <p:nvPr>
            <p:ph type="ftr" sz="quarter" idx="11"/>
          </p:nvPr>
        </p:nvSpPr>
        <p:spPr/>
        <p:txBody>
          <a:bodyPr/>
          <a:lstStyle/>
          <a:p>
            <a:endParaRPr lang="zh-CN" altLang="en-US"/>
          </a:p>
        </p:txBody>
      </p:sp>
      <p:sp>
        <p:nvSpPr>
          <p:cNvPr id="5"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2497258"/>
      </p:ext>
    </p:extLst>
  </p:cSld>
  <p:clrMapOvr>
    <a:masterClrMapping/>
  </p:clrMapOvr>
</p:sldLayout>
</file>

<file path=ppt/slideLayouts/slideLayout51.xml><?xml version="1.0" encoding="utf-8"?>
<p:sldLayout xmlns:p="http://schemas.openxmlformats.org/presentationml/2006/main" xmlns:a="http://schemas.openxmlformats.org/drawingml/2006/main" xmlns:r="http://schemas.openxmlformats.org/officeDocument/2006/relationships" type="blank" preserve="1">
  <p:cSld name="空白">
    <p:spTree>
      <p:nvGrpSpPr>
        <p:cNvPr id="1" name=""/>
        <p:cNvGrpSpPr/>
        <p:nvPr/>
      </p:nvGrpSpPr>
      <p:grpSpPr>
        <a:xfrm>
          <a:off x="0" y="0"/>
          <a:ext cx="0" cy="0"/>
          <a:chOff x="0" y="0"/>
          <a:chExt cx="0" cy="0"/>
        </a:xfrm>
      </p:grpSpPr>
      <p:sp>
        <p:nvSpPr>
          <p:cNvPr id="2"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3" name="文本框"/>
          <p:cNvSpPr>
            <a:spLocks noGrp="1"/>
          </p:cNvSpPr>
          <p:nvPr>
            <p:ph type="ftr" sz="quarter" idx="11"/>
          </p:nvPr>
        </p:nvSpPr>
        <p:spPr/>
        <p:txBody>
          <a:bodyPr/>
          <a:lstStyle/>
          <a:p>
            <a:endParaRPr lang="zh-CN" altLang="en-US"/>
          </a:p>
        </p:txBody>
      </p:sp>
      <p:sp>
        <p:nvSpPr>
          <p:cNvPr id="4"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28767486"/>
      </p:ext>
    </p:extLst>
  </p:cSld>
  <p:clrMapOvr>
    <a:masterClrMapping/>
  </p:clrMapOvr>
</p:sldLayout>
</file>

<file path=ppt/slideLayouts/slideLayout52.xml><?xml version="1.0" encoding="utf-8"?>
<p:sldLayout xmlns:p="http://schemas.openxmlformats.org/presentationml/2006/main" xmlns:a="http://schemas.openxmlformats.org/drawingml/2006/main" xmlns:r="http://schemas.openxmlformats.org/officeDocument/2006/relationships" type="objTx" preserve="1">
  <p:cSld name="内容与标题">
    <p:spTree>
      <p:nvGrpSpPr>
        <p:cNvPr id="1" name=""/>
        <p:cNvGrpSpPr/>
        <p:nvPr/>
      </p:nvGrpSpPr>
      <p:grpSpPr>
        <a:xfrm>
          <a:off x="0" y="0"/>
          <a:ext cx="0" cy="0"/>
          <a:chOff x="0" y="0"/>
          <a:chExt cx="0" cy="0"/>
        </a:xfrm>
      </p:grpSpPr>
      <p:sp>
        <p:nvSpPr>
          <p:cNvPr id="2" name="文本框"/>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23394374"/>
      </p:ext>
    </p:extLst>
  </p:cSld>
  <p:clrMapOvr>
    <a:masterClrMapping/>
  </p:clrMapOvr>
</p:sldLayout>
</file>

<file path=ppt/slideLayouts/slideLayout53.xml><?xml version="1.0" encoding="utf-8"?>
<p:sldLayout xmlns:p="http://schemas.openxmlformats.org/presentationml/2006/main" xmlns:a="http://schemas.openxmlformats.org/drawingml/2006/main" xmlns:r="http://schemas.openxmlformats.org/officeDocument/2006/relationships" type="picTx" preserve="1">
  <p:cSld name="图片与标题">
    <p:spTree>
      <p:nvGrpSpPr>
        <p:cNvPr id="1" name=""/>
        <p:cNvGrpSpPr/>
        <p:nvPr/>
      </p:nvGrpSpPr>
      <p:grpSpPr>
        <a:xfrm>
          <a:off x="0" y="0"/>
          <a:ext cx="0" cy="0"/>
          <a:chOff x="0" y="0"/>
          <a:chExt cx="0" cy="0"/>
        </a:xfrm>
      </p:grpSpPr>
      <p:sp>
        <p:nvSpPr>
          <p:cNvPr id="2" name="文本框"/>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框"/>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902012608"/>
      </p:ext>
    </p:extLst>
  </p:cSld>
  <p:clrMapOvr>
    <a:masterClrMapping/>
  </p:clrMapOvr>
</p:sldLayout>
</file>

<file path=ppt/slideLayouts/slideLayout54.xml><?xml version="1.0" encoding="utf-8"?>
<p:sldLayout xmlns:p="http://schemas.openxmlformats.org/presentationml/2006/main" xmlns:a="http://schemas.openxmlformats.org/drawingml/2006/main" xmlns:r="http://schemas.openxmlformats.org/officeDocument/2006/relationships" type="vertTx" preserve="1">
  <p:cSld name="标题和竖排文本">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38461640"/>
      </p:ext>
    </p:extLst>
  </p:cSld>
  <p:clrMapOvr>
    <a:masterClrMapping/>
  </p:clrMapOvr>
</p:sldLayout>
</file>

<file path=ppt/slideLayouts/slideLayout55.xml><?xml version="1.0" encoding="utf-8"?>
<p:sldLayout xmlns:p="http://schemas.openxmlformats.org/presentationml/2006/main" xmlns:a="http://schemas.openxmlformats.org/drawingml/2006/main" xmlns:r="http://schemas.openxmlformats.org/officeDocument/2006/relationships" type="vertTitleAndTx" preserve="1">
  <p:cSld name="垂直排列标题与文本">
    <p:spTree>
      <p:nvGrpSpPr>
        <p:cNvPr id="1" name=""/>
        <p:cNvGrpSpPr/>
        <p:nvPr/>
      </p:nvGrpSpPr>
      <p:grpSpPr>
        <a:xfrm>
          <a:off x="0" y="0"/>
          <a:ext cx="0" cy="0"/>
          <a:chOff x="0" y="0"/>
          <a:chExt cx="0" cy="0"/>
        </a:xfrm>
      </p:grpSpPr>
      <p:sp>
        <p:nvSpPr>
          <p:cNvPr id="2" name="文本框"/>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文本框"/>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605929601"/>
      </p:ext>
    </p:extLst>
  </p:cSld>
  <p:clrMapOvr>
    <a:masterClrMapping/>
  </p:clrMapOvr>
</p:sldLayout>
</file>

<file path=ppt/slideLayouts/slideLayout56.xml><?xml version="1.0" encoding="utf-8"?>
<p:sldLayout xmlns:p="http://schemas.openxmlformats.org/presentationml/2006/main" xmlns:a="http://schemas.openxmlformats.org/drawingml/2006/main" xmlns:r="http://schemas.openxmlformats.org/officeDocument/2006/relationships" type="title" preserve="1">
  <p:cSld name="标题幻灯片">
    <p:spTree>
      <p:nvGrpSpPr>
        <p:cNvPr id="1" name=""/>
        <p:cNvGrpSpPr/>
        <p:nvPr/>
      </p:nvGrpSpPr>
      <p:grpSpPr>
        <a:xfrm>
          <a:off x="0" y="0"/>
          <a:ext cx="0" cy="0"/>
          <a:chOff x="0" y="0"/>
          <a:chExt cx="0" cy="0"/>
        </a:xfrm>
      </p:grpSpPr>
      <p:sp>
        <p:nvSpPr>
          <p:cNvPr id="2" name="文本框"/>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文本框"/>
          <p:cNvSpPr>
            <a:spLocks noGrp="1"/>
          </p:cNvSpPr>
          <p:nvPr>
            <p:ph type="subTitle" idx="1"/>
          </p:nvPr>
        </p:nvSpPr>
        <p:spPr>
          <a:xfrm>
            <a:off x="1371600" y="3886199"/>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319009781"/>
      </p:ext>
    </p:extLst>
  </p:cSld>
  <p:clrMapOvr>
    <a:masterClrMapping/>
  </p:clrMapOvr>
</p:sldLayout>
</file>

<file path=ppt/slideLayouts/slideLayout57.xml><?xml version="1.0" encoding="utf-8"?>
<p:sldLayout xmlns:p="http://schemas.openxmlformats.org/presentationml/2006/main" xmlns:a="http://schemas.openxmlformats.org/drawingml/2006/main" xmlns:r="http://schemas.openxmlformats.org/officeDocument/2006/relationships" type="obj" preserve="1">
  <p:cSld name="标题和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513149418"/>
      </p:ext>
    </p:extLst>
  </p:cSld>
  <p:clrMapOvr>
    <a:masterClrMapping/>
  </p:clrMapOvr>
</p:sldLayout>
</file>

<file path=ppt/slideLayouts/slideLayout58.xml><?xml version="1.0" encoding="utf-8"?>
<p:sldLayout xmlns:p="http://schemas.openxmlformats.org/presentationml/2006/main" xmlns:a="http://schemas.openxmlformats.org/drawingml/2006/main" xmlns:r="http://schemas.openxmlformats.org/officeDocument/2006/relationships" type="secHead" preserve="1">
  <p:cSld name="节标题">
    <p:spTree>
      <p:nvGrpSpPr>
        <p:cNvPr id="1" name=""/>
        <p:cNvGrpSpPr/>
        <p:nvPr/>
      </p:nvGrpSpPr>
      <p:grpSpPr>
        <a:xfrm>
          <a:off x="0" y="0"/>
          <a:ext cx="0" cy="0"/>
          <a:chOff x="0" y="0"/>
          <a:chExt cx="0" cy="0"/>
        </a:xfrm>
      </p:grpSpPr>
      <p:sp>
        <p:nvSpPr>
          <p:cNvPr id="2" name="文本框"/>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600637754"/>
      </p:ext>
    </p:extLst>
  </p:cSld>
  <p:clrMapOvr>
    <a:masterClrMapping/>
  </p:clrMapOvr>
</p:sldLayout>
</file>

<file path=ppt/slideLayouts/slideLayout59.xml><?xml version="1.0" encoding="utf-8"?>
<p:sldLayout xmlns:p="http://schemas.openxmlformats.org/presentationml/2006/main" xmlns:a="http://schemas.openxmlformats.org/drawingml/2006/main" xmlns:r="http://schemas.openxmlformats.org/officeDocument/2006/relationships" type="twoObj" preserve="1">
  <p:cSld name="两栏内容">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45798884"/>
      </p:ext>
    </p:extLst>
  </p:cSld>
  <p:clrMapOvr>
    <a:masterClrMapping/>
  </p:clrMapOvr>
</p:sldLayout>
</file>

<file path=ppt/slideLayouts/slideLayout6.xml><?xml version="1.0" encoding="utf-8"?>
<p:sldLayout xmlns:p="http://schemas.openxmlformats.org/presentationml/2006/main" xmlns:a="http://schemas.openxmlformats.org/drawingml/2006/main" xmlns:r="http://schemas.openxmlformats.org/officeDocument/2006/relationships" type="titleOnly" preserve="1">
  <p:cSld name="仅标题">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4" name="文本框"/>
          <p:cNvSpPr>
            <a:spLocks noGrp="1"/>
          </p:cNvSpPr>
          <p:nvPr>
            <p:ph type="ftr" sz="quarter" idx="11"/>
          </p:nvPr>
        </p:nvSpPr>
        <p:spPr/>
        <p:txBody>
          <a:bodyPr/>
          <a:lstStyle/>
          <a:p>
            <a:endParaRPr lang="zh-CN" altLang="en-US"/>
          </a:p>
        </p:txBody>
      </p:sp>
      <p:sp>
        <p:nvSpPr>
          <p:cNvPr id="5"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119197854"/>
      </p:ext>
    </p:extLst>
  </p:cSld>
  <p:clrMapOvr>
    <a:masterClrMapping/>
  </p:clrMapOvr>
</p:sldLayout>
</file>

<file path=ppt/slideLayouts/slideLayout60.xml><?xml version="1.0" encoding="utf-8"?>
<p:sldLayout xmlns:p="http://schemas.openxmlformats.org/presentationml/2006/main" xmlns:a="http://schemas.openxmlformats.org/drawingml/2006/main" xmlns:r="http://schemas.openxmlformats.org/officeDocument/2006/relationships" type="twoTxTwoObj" preserve="1">
  <p:cSld name="比较">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框"/>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文本框"/>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框"/>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文本框"/>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8" name="文本框"/>
          <p:cNvSpPr>
            <a:spLocks noGrp="1"/>
          </p:cNvSpPr>
          <p:nvPr>
            <p:ph type="ftr" sz="quarter" idx="11"/>
          </p:nvPr>
        </p:nvSpPr>
        <p:spPr/>
        <p:txBody>
          <a:bodyPr/>
          <a:lstStyle/>
          <a:p>
            <a:endParaRPr lang="zh-CN" altLang="en-US"/>
          </a:p>
        </p:txBody>
      </p:sp>
      <p:sp>
        <p:nvSpPr>
          <p:cNvPr id="9"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682542354"/>
      </p:ext>
    </p:extLst>
  </p:cSld>
  <p:clrMapOvr>
    <a:masterClrMapping/>
  </p:clrMapOvr>
</p:sldLayout>
</file>

<file path=ppt/slideLayouts/slideLayout61.xml><?xml version="1.0" encoding="utf-8"?>
<p:sldLayout xmlns:p="http://schemas.openxmlformats.org/presentationml/2006/main" xmlns:a="http://schemas.openxmlformats.org/drawingml/2006/main" xmlns:r="http://schemas.openxmlformats.org/officeDocument/2006/relationships" type="titleOnly" preserve="1">
  <p:cSld name="仅标题">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4" name="文本框"/>
          <p:cNvSpPr>
            <a:spLocks noGrp="1"/>
          </p:cNvSpPr>
          <p:nvPr>
            <p:ph type="ftr" sz="quarter" idx="11"/>
          </p:nvPr>
        </p:nvSpPr>
        <p:spPr/>
        <p:txBody>
          <a:bodyPr/>
          <a:lstStyle/>
          <a:p>
            <a:endParaRPr lang="zh-CN" altLang="en-US"/>
          </a:p>
        </p:txBody>
      </p:sp>
      <p:sp>
        <p:nvSpPr>
          <p:cNvPr id="5"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59327431"/>
      </p:ext>
    </p:extLst>
  </p:cSld>
  <p:clrMapOvr>
    <a:masterClrMapping/>
  </p:clrMapOvr>
</p:sldLayout>
</file>

<file path=ppt/slideLayouts/slideLayout62.xml><?xml version="1.0" encoding="utf-8"?>
<p:sldLayout xmlns:p="http://schemas.openxmlformats.org/presentationml/2006/main" xmlns:a="http://schemas.openxmlformats.org/drawingml/2006/main" xmlns:r="http://schemas.openxmlformats.org/officeDocument/2006/relationships" type="blank" preserve="1">
  <p:cSld name="空白">
    <p:spTree>
      <p:nvGrpSpPr>
        <p:cNvPr id="1" name=""/>
        <p:cNvGrpSpPr/>
        <p:nvPr/>
      </p:nvGrpSpPr>
      <p:grpSpPr>
        <a:xfrm>
          <a:off x="0" y="0"/>
          <a:ext cx="0" cy="0"/>
          <a:chOff x="0" y="0"/>
          <a:chExt cx="0" cy="0"/>
        </a:xfrm>
      </p:grpSpPr>
      <p:sp>
        <p:nvSpPr>
          <p:cNvPr id="2"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3" name="文本框"/>
          <p:cNvSpPr>
            <a:spLocks noGrp="1"/>
          </p:cNvSpPr>
          <p:nvPr>
            <p:ph type="ftr" sz="quarter" idx="11"/>
          </p:nvPr>
        </p:nvSpPr>
        <p:spPr/>
        <p:txBody>
          <a:bodyPr/>
          <a:lstStyle/>
          <a:p>
            <a:endParaRPr lang="zh-CN" altLang="en-US"/>
          </a:p>
        </p:txBody>
      </p:sp>
      <p:sp>
        <p:nvSpPr>
          <p:cNvPr id="4"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73267662"/>
      </p:ext>
    </p:extLst>
  </p:cSld>
  <p:clrMapOvr>
    <a:masterClrMapping/>
  </p:clrMapOvr>
</p:sldLayout>
</file>

<file path=ppt/slideLayouts/slideLayout63.xml><?xml version="1.0" encoding="utf-8"?>
<p:sldLayout xmlns:p="http://schemas.openxmlformats.org/presentationml/2006/main" xmlns:a="http://schemas.openxmlformats.org/drawingml/2006/main" xmlns:r="http://schemas.openxmlformats.org/officeDocument/2006/relationships" type="objTx" preserve="1">
  <p:cSld name="内容与标题">
    <p:spTree>
      <p:nvGrpSpPr>
        <p:cNvPr id="1" name=""/>
        <p:cNvGrpSpPr/>
        <p:nvPr/>
      </p:nvGrpSpPr>
      <p:grpSpPr>
        <a:xfrm>
          <a:off x="0" y="0"/>
          <a:ext cx="0" cy="0"/>
          <a:chOff x="0" y="0"/>
          <a:chExt cx="0" cy="0"/>
        </a:xfrm>
      </p:grpSpPr>
      <p:sp>
        <p:nvSpPr>
          <p:cNvPr id="2" name="文本框"/>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286953694"/>
      </p:ext>
    </p:extLst>
  </p:cSld>
  <p:clrMapOvr>
    <a:masterClrMapping/>
  </p:clrMapOvr>
</p:sldLayout>
</file>

<file path=ppt/slideLayouts/slideLayout64.xml><?xml version="1.0" encoding="utf-8"?>
<p:sldLayout xmlns:p="http://schemas.openxmlformats.org/presentationml/2006/main" xmlns:a="http://schemas.openxmlformats.org/drawingml/2006/main" xmlns:r="http://schemas.openxmlformats.org/officeDocument/2006/relationships" type="picTx" preserve="1">
  <p:cSld name="图片与标题">
    <p:spTree>
      <p:nvGrpSpPr>
        <p:cNvPr id="1" name=""/>
        <p:cNvGrpSpPr/>
        <p:nvPr/>
      </p:nvGrpSpPr>
      <p:grpSpPr>
        <a:xfrm>
          <a:off x="0" y="0"/>
          <a:ext cx="0" cy="0"/>
          <a:chOff x="0" y="0"/>
          <a:chExt cx="0" cy="0"/>
        </a:xfrm>
      </p:grpSpPr>
      <p:sp>
        <p:nvSpPr>
          <p:cNvPr id="2" name="文本框"/>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框"/>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502973609"/>
      </p:ext>
    </p:extLst>
  </p:cSld>
  <p:clrMapOvr>
    <a:masterClrMapping/>
  </p:clrMapOvr>
</p:sldLayout>
</file>

<file path=ppt/slideLayouts/slideLayout65.xml><?xml version="1.0" encoding="utf-8"?>
<p:sldLayout xmlns:p="http://schemas.openxmlformats.org/presentationml/2006/main" xmlns:a="http://schemas.openxmlformats.org/drawingml/2006/main" xmlns:r="http://schemas.openxmlformats.org/officeDocument/2006/relationships" type="vertTx" preserve="1">
  <p:cSld name="标题和竖排文本">
    <p:spTree>
      <p:nvGrpSpPr>
        <p:cNvPr id="1" name=""/>
        <p:cNvGrpSpPr/>
        <p:nvPr/>
      </p:nvGrpSpPr>
      <p:grpSpPr>
        <a:xfrm>
          <a:off x="0" y="0"/>
          <a:ext cx="0" cy="0"/>
          <a:chOff x="0" y="0"/>
          <a:chExt cx="0" cy="0"/>
        </a:xfrm>
      </p:grpSpPr>
      <p:sp>
        <p:nvSpPr>
          <p:cNvPr id="2" name="文本框"/>
          <p:cNvSpPr>
            <a:spLocks noGrp="1"/>
          </p:cNvSpPr>
          <p:nvPr>
            <p:ph type="title"/>
          </p:nvPr>
        </p:nvSpPr>
        <p:spPr/>
        <p:txBody>
          <a:bodyPr/>
          <a:lstStyle/>
          <a:p>
            <a:r>
              <a:rPr lang="zh-CN" altLang="en-US" smtClean="0"/>
              <a:t>单击此处编辑母版标题样式</a:t>
            </a:r>
            <a:endParaRPr lang="zh-CN" altLang="en-US"/>
          </a:p>
        </p:txBody>
      </p:sp>
      <p:sp>
        <p:nvSpPr>
          <p:cNvPr id="3" name="文本框"/>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89901104"/>
      </p:ext>
    </p:extLst>
  </p:cSld>
  <p:clrMapOvr>
    <a:masterClrMapping/>
  </p:clrMapOvr>
</p:sldLayout>
</file>

<file path=ppt/slideLayouts/slideLayout66.xml><?xml version="1.0" encoding="utf-8"?>
<p:sldLayout xmlns:p="http://schemas.openxmlformats.org/presentationml/2006/main" xmlns:a="http://schemas.openxmlformats.org/drawingml/2006/main" xmlns:r="http://schemas.openxmlformats.org/officeDocument/2006/relationships" type="vertTitleAndTx" preserve="1">
  <p:cSld name="垂直排列标题与文本">
    <p:spTree>
      <p:nvGrpSpPr>
        <p:cNvPr id="1" name=""/>
        <p:cNvGrpSpPr/>
        <p:nvPr/>
      </p:nvGrpSpPr>
      <p:grpSpPr>
        <a:xfrm>
          <a:off x="0" y="0"/>
          <a:ext cx="0" cy="0"/>
          <a:chOff x="0" y="0"/>
          <a:chExt cx="0" cy="0"/>
        </a:xfrm>
      </p:grpSpPr>
      <p:sp>
        <p:nvSpPr>
          <p:cNvPr id="2" name="文本框"/>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文本框"/>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文本框"/>
          <p:cNvSpPr>
            <a:spLocks noGrp="1"/>
          </p:cNvSpPr>
          <p:nvPr>
            <p:ph type="ftr" sz="quarter" idx="11"/>
          </p:nvPr>
        </p:nvSpPr>
        <p:spPr/>
        <p:txBody>
          <a:bodyPr/>
          <a:lstStyle/>
          <a:p>
            <a:endParaRPr lang="zh-CN" altLang="en-US"/>
          </a:p>
        </p:txBody>
      </p:sp>
      <p:sp>
        <p:nvSpPr>
          <p:cNvPr id="6"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63463736"/>
      </p:ext>
    </p:extLst>
  </p:cSld>
  <p:clrMapOvr>
    <a:masterClrMapping/>
  </p:clrMapOvr>
</p:sldLayout>
</file>

<file path=ppt/slideLayouts/slideLayout7.xml><?xml version="1.0" encoding="utf-8"?>
<p:sldLayout xmlns:p="http://schemas.openxmlformats.org/presentationml/2006/main" xmlns:a="http://schemas.openxmlformats.org/drawingml/2006/main" xmlns:r="http://schemas.openxmlformats.org/officeDocument/2006/relationships" type="blank" preserve="1">
  <p:cSld name="空白">
    <p:spTree>
      <p:nvGrpSpPr>
        <p:cNvPr id="1" name=""/>
        <p:cNvGrpSpPr/>
        <p:nvPr/>
      </p:nvGrpSpPr>
      <p:grpSpPr>
        <a:xfrm>
          <a:off x="0" y="0"/>
          <a:ext cx="0" cy="0"/>
          <a:chOff x="0" y="0"/>
          <a:chExt cx="0" cy="0"/>
        </a:xfrm>
      </p:grpSpPr>
      <p:sp>
        <p:nvSpPr>
          <p:cNvPr id="2"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3" name="文本框"/>
          <p:cNvSpPr>
            <a:spLocks noGrp="1"/>
          </p:cNvSpPr>
          <p:nvPr>
            <p:ph type="ftr" sz="quarter" idx="11"/>
          </p:nvPr>
        </p:nvSpPr>
        <p:spPr/>
        <p:txBody>
          <a:bodyPr/>
          <a:lstStyle/>
          <a:p>
            <a:endParaRPr lang="zh-CN" altLang="en-US"/>
          </a:p>
        </p:txBody>
      </p:sp>
      <p:sp>
        <p:nvSpPr>
          <p:cNvPr id="4"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529210989"/>
      </p:ext>
    </p:extLst>
  </p:cSld>
  <p:clrMapOvr>
    <a:masterClrMapping/>
  </p:clrMapOvr>
</p:sldLayout>
</file>

<file path=ppt/slideLayouts/slideLayout8.xml><?xml version="1.0" encoding="utf-8"?>
<p:sldLayout xmlns:p="http://schemas.openxmlformats.org/presentationml/2006/main" xmlns:a="http://schemas.openxmlformats.org/drawingml/2006/main" xmlns:r="http://schemas.openxmlformats.org/officeDocument/2006/relationships" type="objTx" preserve="1">
  <p:cSld name="内容与标题">
    <p:spTree>
      <p:nvGrpSpPr>
        <p:cNvPr id="1" name=""/>
        <p:cNvGrpSpPr/>
        <p:nvPr/>
      </p:nvGrpSpPr>
      <p:grpSpPr>
        <a:xfrm>
          <a:off x="0" y="0"/>
          <a:ext cx="0" cy="0"/>
          <a:chOff x="0" y="0"/>
          <a:chExt cx="0" cy="0"/>
        </a:xfrm>
      </p:grpSpPr>
      <p:sp>
        <p:nvSpPr>
          <p:cNvPr id="2" name="文本框"/>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框"/>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057591617"/>
      </p:ext>
    </p:extLst>
  </p:cSld>
  <p:clrMapOvr>
    <a:masterClrMapping/>
  </p:clrMapOvr>
</p:sldLayout>
</file>

<file path=ppt/slideLayouts/slideLayout9.xml><?xml version="1.0" encoding="utf-8"?>
<p:sldLayout xmlns:p="http://schemas.openxmlformats.org/presentationml/2006/main" xmlns:a="http://schemas.openxmlformats.org/drawingml/2006/main" xmlns:r="http://schemas.openxmlformats.org/officeDocument/2006/relationships" type="picTx" preserve="1">
  <p:cSld name="图片与标题">
    <p:spTree>
      <p:nvGrpSpPr>
        <p:cNvPr id="1" name=""/>
        <p:cNvGrpSpPr/>
        <p:nvPr/>
      </p:nvGrpSpPr>
      <p:grpSpPr>
        <a:xfrm>
          <a:off x="0" y="0"/>
          <a:ext cx="0" cy="0"/>
          <a:chOff x="0" y="0"/>
          <a:chExt cx="0" cy="0"/>
        </a:xfrm>
      </p:grpSpPr>
      <p:sp>
        <p:nvSpPr>
          <p:cNvPr id="2" name="文本框"/>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文本框"/>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框"/>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文本框"/>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文本框"/>
          <p:cNvSpPr>
            <a:spLocks noGrp="1"/>
          </p:cNvSpPr>
          <p:nvPr>
            <p:ph type="ftr" sz="quarter" idx="11"/>
          </p:nvPr>
        </p:nvSpPr>
        <p:spPr/>
        <p:txBody>
          <a:bodyPr/>
          <a:lstStyle/>
          <a:p>
            <a:endParaRPr lang="zh-CN" altLang="en-US"/>
          </a:p>
        </p:txBody>
      </p:sp>
      <p:sp>
        <p:nvSpPr>
          <p:cNvPr id="7" name="文本框"/>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088250580"/>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2.jp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3.jpg"/><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4.jpg"/><Relationship Id="rId2" Type="http://schemas.openxmlformats.org/officeDocument/2006/relationships/slideLayout" Target="../slideLayouts/slideLayout34.xml"/><Relationship Id="rId3" Type="http://schemas.openxmlformats.org/officeDocument/2006/relationships/slideLayout" Target="../slideLayouts/slideLayout35.xml"/><Relationship Id="rId4" Type="http://schemas.openxmlformats.org/officeDocument/2006/relationships/slideLayout" Target="../slideLayouts/slideLayout36.xml"/><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slideLayout" Target="../slideLayouts/slideLayout40.xml"/><Relationship Id="rId9" Type="http://schemas.openxmlformats.org/officeDocument/2006/relationships/slideLayout" Target="../slideLayouts/slideLayout41.xml"/><Relationship Id="rId10" Type="http://schemas.openxmlformats.org/officeDocument/2006/relationships/slideLayout" Target="../slideLayouts/slideLayout42.xml"/><Relationship Id="rId11" Type="http://schemas.openxmlformats.org/officeDocument/2006/relationships/slideLayout" Target="../slideLayouts/slideLayout43.xml"/><Relationship Id="rId12" Type="http://schemas.openxmlformats.org/officeDocument/2006/relationships/slideLayout" Target="../slideLayouts/slideLayout44.xml"/><Relationship Id="rId13"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5.jpg"/><Relationship Id="rId2" Type="http://schemas.openxmlformats.org/officeDocument/2006/relationships/slideLayout" Target="../slideLayouts/slideLayout45.xml"/><Relationship Id="rId3" Type="http://schemas.openxmlformats.org/officeDocument/2006/relationships/slideLayout" Target="../slideLayouts/slideLayout46.xml"/><Relationship Id="rId4" Type="http://schemas.openxmlformats.org/officeDocument/2006/relationships/slideLayout" Target="../slideLayouts/slideLayout47.xml"/><Relationship Id="rId5" Type="http://schemas.openxmlformats.org/officeDocument/2006/relationships/slideLayout" Target="../slideLayouts/slideLayout48.xml"/><Relationship Id="rId6" Type="http://schemas.openxmlformats.org/officeDocument/2006/relationships/slideLayout" Target="../slideLayouts/slideLayout49.xml"/><Relationship Id="rId7" Type="http://schemas.openxmlformats.org/officeDocument/2006/relationships/slideLayout" Target="../slideLayouts/slideLayout50.xml"/><Relationship Id="rId8" Type="http://schemas.openxmlformats.org/officeDocument/2006/relationships/slideLayout" Target="../slideLayouts/slideLayout51.xml"/><Relationship Id="rId9" Type="http://schemas.openxmlformats.org/officeDocument/2006/relationships/slideLayout" Target="../slideLayouts/slideLayout52.xml"/><Relationship Id="rId10" Type="http://schemas.openxmlformats.org/officeDocument/2006/relationships/slideLayout" Target="../slideLayouts/slideLayout53.xml"/><Relationship Id="rId11" Type="http://schemas.openxmlformats.org/officeDocument/2006/relationships/slideLayout" Target="../slideLayouts/slideLayout54.xml"/><Relationship Id="rId12" Type="http://schemas.openxmlformats.org/officeDocument/2006/relationships/slideLayout" Target="../slideLayouts/slideLayout55.xml"/><Relationship Id="rId13"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6.jpg"/><Relationship Id="rId2" Type="http://schemas.openxmlformats.org/officeDocument/2006/relationships/slideLayout" Target="../slideLayouts/slideLayout56.xml"/><Relationship Id="rId3" Type="http://schemas.openxmlformats.org/officeDocument/2006/relationships/slideLayout" Target="../slideLayouts/slideLayout57.xml"/><Relationship Id="rId4" Type="http://schemas.openxmlformats.org/officeDocument/2006/relationships/slideLayout" Target="../slideLayouts/slideLayout58.xml"/><Relationship Id="rId5" Type="http://schemas.openxmlformats.org/officeDocument/2006/relationships/slideLayout" Target="../slideLayouts/slideLayout59.xml"/><Relationship Id="rId6" Type="http://schemas.openxmlformats.org/officeDocument/2006/relationships/slideLayout" Target="../slideLayouts/slideLayout60.xml"/><Relationship Id="rId7" Type="http://schemas.openxmlformats.org/officeDocument/2006/relationships/slideLayout" Target="../slideLayouts/slideLayout61.xml"/><Relationship Id="rId8" Type="http://schemas.openxmlformats.org/officeDocument/2006/relationships/slideLayout" Target="../slideLayouts/slideLayout62.xml"/><Relationship Id="rId9" Type="http://schemas.openxmlformats.org/officeDocument/2006/relationships/slideLayout" Target="../slideLayouts/slideLayout63.xml"/><Relationship Id="rId10" Type="http://schemas.openxmlformats.org/officeDocument/2006/relationships/slideLayout" Target="../slideLayouts/slideLayout64.xml"/><Relationship Id="rId11" Type="http://schemas.openxmlformats.org/officeDocument/2006/relationships/slideLayout" Target="../slideLayouts/slideLayout65.xml"/><Relationship Id="rId12" Type="http://schemas.openxmlformats.org/officeDocument/2006/relationships/slideLayout" Target="../slideLayouts/slideLayout66.xml"/><Relationship Id="rId13" Type="http://schemas.openxmlformats.org/officeDocument/2006/relationships/theme" Target="../theme/theme6.xml"/></Relationships>
</file>

<file path=ppt/slideMasters/slideMaster1.xml><?xml version="1.0" encoding="utf-8"?>
<p:sldMaster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2" name="文本框"/>
          <p:cNvSpPr>
            <a:spLocks noGrp="1"/>
          </p:cNvSpPr>
          <p:nvPr>
            <p:ph type="title"/>
          </p:nvPr>
        </p:nvSpPr>
        <p:spPr>
          <a:xfrm rot="0">
            <a:off x="457200" y="274638"/>
            <a:ext cx="8229600" cy="1143000"/>
          </a:xfrm>
          <a:prstGeom prst="rect"/>
          <a:noFill/>
          <a:ln w="9525" cmpd="sng" cap="flat">
            <a:noFill/>
            <a:prstDash val="solid"/>
            <a:miter/>
          </a:ln>
        </p:spPr>
        <p:txBody>
          <a:bodyPr vert="horz" wrap="square" lIns="91440" tIns="45720" rIns="91440" bIns="45720" anchor="ctr" anchorCtr="0">
            <a:prstTxWarp prst="textNoShape"/>
          </a:bodyPr>
          <a:lstStyle/>
          <a:p>
            <a:r>
              <a:rPr lang="zh-CN" altLang="en-US"/>
              <a:t>单击此处编辑母版标题样式</a:t>
            </a:r>
            <a:endParaRPr lang="zh-CN" altLang="en-US"/>
          </a:p>
        </p:txBody>
      </p:sp>
      <p:sp>
        <p:nvSpPr>
          <p:cNvPr id="3"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框"/>
          <p:cNvSpPr>
            <a:spLocks noGrp="1"/>
          </p:cNvSpPr>
          <p:nvPr>
            <p:ph type="dt" idx="2"/>
          </p:nvPr>
        </p:nvSpPr>
        <p:spPr>
          <a:xfrm rot="0">
            <a:off x="457200" y="6356349"/>
            <a:ext cx="2133600" cy="365125"/>
          </a:xfrm>
          <a:prstGeom prst="rect"/>
          <a:noFill/>
          <a:ln w="9525" cmpd="sng" cap="flat">
            <a:noFill/>
            <a:prstDash val="solid"/>
            <a:miter/>
          </a:ln>
        </p:spPr>
        <p:txBody>
          <a:bodyPr vert="horz" wrap="square" lIns="91440" tIns="45720" rIns="91440" bIns="45720" anchor="ctr" anchorCtr="0">
            <a:prstTxWarp prst="textNoShape"/>
          </a:bodyPr>
          <a:lstStyle/>
          <a:p>
            <a:pPr algn="l"/>
            <a:fld id="{CAD2D6BD-DE1B-4B5F-8B41-2702339687B9}" type="datetime1">
              <a:rPr lang="zh-CN" altLang="en-US" sz="1200">
                <a:solidFill>
                  <a:srgbClr val="898989"/>
                </a:solidFill>
                <a:latin typeface="Calibri" pitchFamily="0" charset="0"/>
                <a:ea typeface="宋体" pitchFamily="0" charset="0"/>
                <a:cs typeface="宋体" pitchFamily="0" charset="0"/>
              </a:rPr>
              <a:t>2013-11-4</a:t>
            </a:fld>
            <a:endParaRPr lang="zh-CN" altLang="en-US" sz="1200">
              <a:solidFill>
                <a:srgbClr val="898989"/>
              </a:solidFill>
              <a:latin typeface="Calibri" pitchFamily="0" charset="0"/>
              <a:ea typeface="宋体" pitchFamily="0" charset="0"/>
              <a:cs typeface="宋体" pitchFamily="0" charset="0"/>
            </a:endParaRPr>
          </a:p>
        </p:txBody>
      </p:sp>
      <p:sp>
        <p:nvSpPr>
          <p:cNvPr id="5" name="文本框"/>
          <p:cNvSpPr>
            <a:spLocks noGrp="1"/>
          </p:cNvSpPr>
          <p:nvPr>
            <p:ph type="ftr" idx="3"/>
          </p:nvPr>
        </p:nvSpPr>
        <p:spPr>
          <a:xfrm rot="0">
            <a:off x="3124200" y="6356349"/>
            <a:ext cx="2895600" cy="365125"/>
          </a:xfrm>
          <a:prstGeom prst="rect"/>
          <a:noFill/>
          <a:ln w="9525" cmpd="sng" cap="flat">
            <a:noFill/>
            <a:prstDash val="solid"/>
            <a:miter/>
          </a:ln>
        </p:spPr>
        <p:txBody>
          <a:bodyPr vert="horz" wrap="square" lIns="91440" tIns="45720" rIns="91440" bIns="45720" anchor="ctr" anchorCtr="0">
            <a:prstTxWarp prst="textNoShape"/>
          </a:bodyPr>
          <a:lstStyle/>
          <a:p>
            <a:pPr algn="ctr"/>
            <a:r>
              <a:rPr lang="zh-CN" altLang="en-US" sz="1200">
                <a:solidFill>
                  <a:srgbClr val="898989"/>
                </a:solidFill>
                <a:latin typeface="Calibri" pitchFamily="0" charset="0"/>
                <a:ea typeface="宋体" pitchFamily="0" charset="0"/>
                <a:cs typeface="宋体" pitchFamily="0" charset="0"/>
              </a:rPr>
              <a:t>&lt;页脚&gt;</a:t>
            </a:r>
            <a:endParaRPr lang="zh-CN" altLang="en-US" sz="1200">
              <a:solidFill>
                <a:srgbClr val="898989"/>
              </a:solidFill>
              <a:latin typeface="Calibri" pitchFamily="0" charset="0"/>
              <a:ea typeface="宋体" pitchFamily="0" charset="0"/>
              <a:cs typeface="宋体" pitchFamily="0" charset="0"/>
            </a:endParaRPr>
          </a:p>
        </p:txBody>
      </p:sp>
      <p:sp>
        <p:nvSpPr>
          <p:cNvPr id="6" name="文本框"/>
          <p:cNvSpPr>
            <a:spLocks noGrp="1"/>
          </p:cNvSpPr>
          <p:nvPr>
            <p:ph type="sldNum" idx="4"/>
          </p:nvPr>
        </p:nvSpPr>
        <p:spPr>
          <a:xfrm rot="0">
            <a:off x="6553200" y="6356349"/>
            <a:ext cx="2133600" cy="365125"/>
          </a:xfrm>
          <a:prstGeom prst="rect"/>
          <a:noFill/>
          <a:ln w="9525" cmpd="sng" cap="flat">
            <a:noFill/>
            <a:prstDash val="solid"/>
            <a:miter/>
          </a:ln>
        </p:spPr>
        <p:txBody>
          <a:bodyPr vert="horz" wrap="square" lIns="91440" tIns="45720" rIns="91440" bIns="45720" anchor="ctr" anchorCtr="0">
            <a:prstTxWarp prst="textNoShape"/>
          </a:bodyPr>
          <a:lstStyle/>
          <a:p>
            <a:pPr algn="r"/>
            <a:r>
              <a:rPr lang="zh-CN" altLang="en-US" sz="1200">
                <a:solidFill>
                  <a:srgbClr val="898989"/>
                </a:solidFill>
                <a:latin typeface="Calibri" pitchFamily="0" charset="0"/>
                <a:ea typeface="宋体" pitchFamily="0" charset="0"/>
                <a:cs typeface="宋体" pitchFamily="0" charset="0"/>
              </a:rPr>
              <a:t>&lt;#&gt;</a:t>
            </a:r>
            <a:endParaRPr lang="zh-CN" altLang="en-US" sz="1200">
              <a:solidFill>
                <a:srgbClr val="898989"/>
              </a:solidFill>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2051728801"/>
      </p:ext>
    </p:extLst>
  </p:cSld>
  <p:clrMap bg1="lt1" tx1="dk1" bg2="lt2" tx2="dk2" accent1="accent1" accent2="accent2" accent3="accent3" accent4="accent4" accent5="accent5" accent6="accent6" hlink="hlink" folHlink="fol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txStyles>
    <p:titleStyle>
      <a:lvl1pPr algn="ctr" defTabSz="914400" eaLnBrk="1" fontAlgn="auto" latinLnBrk="0" hangingPunct="1">
        <a:spcBef>
          <a:spcPts val="0"/>
        </a:spcBef>
        <a:buNone/>
        <a:defRPr sz="4400" kern="1200">
          <a:solidFill>
            <a:schemeClr val="tx1"/>
          </a:solidFill>
          <a:latin typeface="Calibri" pitchFamily="0" charset="0"/>
          <a:ea typeface="宋体" pitchFamily="0" charset="0"/>
          <a:cs typeface="宋体" pitchFamily="0" charset="0"/>
        </a:defRPr>
      </a:lvl1pPr>
    </p:titleStyle>
    <p:bodyStyle>
      <a:lvl1pPr marL="342900" indent="-342900" algn="l" defTabSz="914400" eaLnBrk="1" fontAlgn="auto" latinLnBrk="0" hangingPunct="1">
        <a:spcBef>
          <a:spcPct val="20000"/>
        </a:spcBef>
        <a:buFont typeface="Arial" pitchFamily="34" charset="0"/>
        <a:buChar char="•"/>
        <a:defRPr sz="3200" kern="1200">
          <a:solidFill>
            <a:schemeClr val="tx1"/>
          </a:solidFill>
          <a:latin typeface="Calibri" pitchFamily="0" charset="0"/>
          <a:ea typeface="宋体" pitchFamily="0" charset="0"/>
          <a:cs typeface="宋体" pitchFamily="0" charset="0"/>
        </a:defRPr>
      </a:lvl1pPr>
      <a:lvl2pPr marL="742950" indent="-285750" algn="l" defTabSz="914400" eaLnBrk="1" fontAlgn="auto" latinLnBrk="0" hangingPunct="1">
        <a:spcBef>
          <a:spcPct val="20000"/>
        </a:spcBef>
        <a:buFont typeface="Arial" pitchFamily="34" charset="0"/>
        <a:buChar char="–"/>
        <a:defRPr sz="2800" kern="1200">
          <a:solidFill>
            <a:schemeClr val="tx1"/>
          </a:solidFill>
          <a:latin typeface="Calibri" pitchFamily="0" charset="0"/>
          <a:ea typeface="宋体" pitchFamily="0" charset="0"/>
          <a:cs typeface="宋体" pitchFamily="0" charset="0"/>
        </a:defRPr>
      </a:lvl2pPr>
      <a:lvl3pPr marL="1143000" indent="-228600" algn="l" defTabSz="914400" eaLnBrk="1" fontAlgn="auto" latinLnBrk="0" hangingPunct="1">
        <a:spcBef>
          <a:spcPct val="20000"/>
        </a:spcBef>
        <a:buFont typeface="Arial" pitchFamily="34" charset="0"/>
        <a:buChar char="•"/>
        <a:defRPr sz="2400" kern="1200">
          <a:solidFill>
            <a:schemeClr val="tx1"/>
          </a:solidFill>
          <a:latin typeface="Calibri" pitchFamily="0" charset="0"/>
          <a:ea typeface="宋体" pitchFamily="0" charset="0"/>
          <a:cs typeface="宋体" pitchFamily="0" charset="0"/>
        </a:defRPr>
      </a:lvl3pPr>
      <a:lvl4pPr marL="16002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4pPr>
      <a:lvl5pPr marL="20574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5pPr>
      <a:lvl6pPr marL="25146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6pPr>
      <a:lvl7pPr marL="29718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7pPr>
      <a:lvl8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8pPr>
      <a:lvl9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9pPr>
    </p:bodyStyle>
  </p:txStyles>
</p:sldMaster>
</file>

<file path=ppt/slideMasters/slideMaster2.xml><?xml version="1.0" encoding="utf-8"?>
<p:sldMaster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7" name="文本框"/>
          <p:cNvSpPr>
            <a:spLocks noGrp="1"/>
          </p:cNvSpPr>
          <p:nvPr>
            <p:ph type="title"/>
          </p:nvPr>
        </p:nvSpPr>
        <p:spPr>
          <a:xfrm rot="0">
            <a:off x="685800" y="2130425"/>
            <a:ext cx="7772400" cy="1470024"/>
          </a:xfrm>
          <a:prstGeom prst="rect"/>
          <a:noFill/>
          <a:ln w="9525" cmpd="sng" cap="flat">
            <a:noFill/>
            <a:prstDash val="solid"/>
            <a:miter/>
          </a:ln>
        </p:spPr>
        <p:txBody>
          <a:bodyPr vert="horz" wrap="square" lIns="91440" tIns="45720" rIns="91440" bIns="45720" anchor="ctr" anchorCtr="0">
            <a:prstTxWarp prst="textNoShape"/>
          </a:bodyPr>
          <a:lstStyle/>
          <a:p>
            <a:r>
              <a:rPr lang="zh-CN" altLang="en-US"/>
              <a:t>单击此处编辑母版标题样式</a:t>
            </a:r>
            <a:endParaRPr lang="zh-CN" altLang="en-US"/>
          </a:p>
        </p:txBody>
      </p:sp>
      <p:sp>
        <p:nvSpPr>
          <p:cNvPr id="8" name="文本框"/>
          <p:cNvSpPr>
            <a:spLocks noGrp="1"/>
          </p:cNvSpPr>
          <p:nvPr>
            <p:ph type="body" idx="1"/>
          </p:nvPr>
        </p:nvSpPr>
        <p:spPr>
          <a:xfrm rot="0">
            <a:off x="1371600" y="3886200"/>
            <a:ext cx="6400800" cy="1752600"/>
          </a:xfrm>
          <a:prstGeom prst="rect"/>
          <a:noFill/>
          <a:ln w="9525" cmpd="sng" cap="flat">
            <a:noFill/>
            <a:prstDash val="solid"/>
            <a:miter/>
          </a:ln>
        </p:spPr>
        <p:txBody>
          <a:bodyPr vert="horz" wrap="square" lIns="91440" tIns="45720" rIns="91440" bIns="45720" anchor="t" anchorCtr="0">
            <a:prstTxWarp prst="textNoShape"/>
          </a:bodyPr>
          <a:lstStyle/>
          <a:p>
            <a:pPr marL="0" indent="0" algn="ctr">
              <a:buNone/>
            </a:pPr>
            <a:r>
              <a:rPr lang="zh-CN" altLang="en-US">
                <a:solidFill>
                  <a:srgbClr val="898989"/>
                </a:solidFill>
              </a:rPr>
              <a:t>单击此处编辑母版副标题样式</a:t>
            </a:r>
            <a:endParaRPr lang="zh-CN" altLang="en-US">
              <a:solidFill>
                <a:srgbClr val="898989"/>
              </a:solidFill>
            </a:endParaRPr>
          </a:p>
        </p:txBody>
      </p:sp>
      <p:sp>
        <p:nvSpPr>
          <p:cNvPr id="9" name="文本框"/>
          <p:cNvSpPr>
            <a:spLocks noGrp="1"/>
          </p:cNvSpPr>
          <p:nvPr>
            <p:ph type="dt" idx="10"/>
          </p:nvPr>
        </p:nvSpPr>
        <p:spPr>
          <a:xfrm rot="0">
            <a:off x="457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pPr algn="l"/>
            <a:fld id="{CAD2D6BD-DE1B-4B5F-8B41-2702339687B9}" type="datetime1">
              <a:rPr lang="zh-CN" altLang="en-US" sz="1200">
                <a:solidFill>
                  <a:srgbClr val="898989"/>
                </a:solidFill>
                <a:latin typeface="Calibri" pitchFamily="0" charset="0"/>
                <a:ea typeface="宋体" pitchFamily="0" charset="0"/>
                <a:cs typeface="宋体" pitchFamily="0" charset="0"/>
              </a:rPr>
              <a:t>2013-11-4</a:t>
            </a:fld>
            <a:endParaRPr lang="zh-CN" altLang="en-US" sz="1200">
              <a:solidFill>
                <a:srgbClr val="898989"/>
              </a:solidFill>
              <a:latin typeface="Calibri" pitchFamily="0" charset="0"/>
              <a:ea typeface="宋体" pitchFamily="0" charset="0"/>
              <a:cs typeface="宋体" pitchFamily="0" charset="0"/>
            </a:endParaRPr>
          </a:p>
        </p:txBody>
      </p:sp>
      <p:sp>
        <p:nvSpPr>
          <p:cNvPr id="10" name="文本框"/>
          <p:cNvSpPr>
            <a:spLocks noGrp="1"/>
          </p:cNvSpPr>
          <p:nvPr>
            <p:ph type="ftr"/>
          </p:nvPr>
        </p:nvSpPr>
        <p:spPr>
          <a:xfrm rot="0">
            <a:off x="3124200" y="6356349"/>
            <a:ext cx="2895600" cy="365125"/>
          </a:xfrm>
          <a:prstGeom prst="rect"/>
          <a:noFill/>
          <a:ln w="9525" cmpd="sng" cap="flat">
            <a:noFill/>
            <a:prstDash val="solid"/>
            <a:miter/>
          </a:ln>
        </p:spPr>
        <p:txBody>
          <a:bodyPr vert="horz" wrap="square" lIns="91440" tIns="45720" rIns="91440" bIns="45720" anchor="t" anchorCtr="0">
            <a:prstTxWarp prst="textNoShape"/>
          </a:bodyPr>
          <a:lstStyle/>
          <a:p>
            <a:pPr algn="ctr"/>
            <a:r>
              <a:rPr lang="zh-CN" altLang="en-US" sz="1200">
                <a:solidFill>
                  <a:srgbClr val="898989"/>
                </a:solidFill>
                <a:latin typeface="Calibri" pitchFamily="0" charset="0"/>
                <a:ea typeface="宋体" pitchFamily="0" charset="0"/>
                <a:cs typeface="宋体" pitchFamily="0" charset="0"/>
              </a:rPr>
              <a:t>&lt;页脚&gt;</a:t>
            </a:r>
            <a:endParaRPr lang="zh-CN" altLang="en-US" sz="1200">
              <a:solidFill>
                <a:srgbClr val="898989"/>
              </a:solidFill>
              <a:latin typeface="Calibri" pitchFamily="0" charset="0"/>
              <a:ea typeface="宋体" pitchFamily="0" charset="0"/>
              <a:cs typeface="宋体" pitchFamily="0" charset="0"/>
            </a:endParaRPr>
          </a:p>
        </p:txBody>
      </p:sp>
      <p:sp>
        <p:nvSpPr>
          <p:cNvPr id="11" name="文本框"/>
          <p:cNvSpPr>
            <a:spLocks noGrp="1"/>
          </p:cNvSpPr>
          <p:nvPr>
            <p:ph type="sldNum"/>
          </p:nvPr>
        </p:nvSpPr>
        <p:spPr>
          <a:xfrm rot="0">
            <a:off x="6553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pPr algn="r"/>
            <a:r>
              <a:rPr lang="zh-CN" altLang="en-US" sz="1200">
                <a:solidFill>
                  <a:srgbClr val="898989"/>
                </a:solidFill>
                <a:latin typeface="Calibri" pitchFamily="0" charset="0"/>
                <a:ea typeface="宋体" pitchFamily="0" charset="0"/>
                <a:cs typeface="宋体" pitchFamily="0" charset="0"/>
              </a:rPr>
              <a:t>&lt;#&gt;</a:t>
            </a:r>
            <a:endParaRPr lang="zh-CN" altLang="en-US" sz="1200">
              <a:solidFill>
                <a:srgbClr val="898989"/>
              </a:solidFill>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664641770"/>
      </p:ext>
    </p:extLst>
  </p:cSld>
  <p:clrMap bg1="lt1" tx1="dk1" bg2="lt2" tx2="dk2" accent1="accent1" accent2="accent2" accent3="accent3" accent4="accent4" accent5="accent5" accent6="accent6" hlink="hlink" folHlink="folHlink"/>
  <p:sldLayoutIdLst>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xStyles>
    <p:titleStyle>
      <a:lvl1pPr algn="ctr" defTabSz="914400" eaLnBrk="1" fontAlgn="auto" latinLnBrk="0" hangingPunct="1">
        <a:spcBef>
          <a:spcPts val="0"/>
        </a:spcBef>
        <a:buNone/>
        <a:defRPr sz="4400" kern="1200">
          <a:solidFill>
            <a:schemeClr val="tx1"/>
          </a:solidFill>
          <a:latin typeface="Calibri" pitchFamily="0" charset="0"/>
          <a:ea typeface="宋体" pitchFamily="0" charset="0"/>
          <a:cs typeface="宋体" pitchFamily="0" charset="0"/>
        </a:defRPr>
      </a:lvl1pPr>
    </p:titleStyle>
    <p:bodyStyle>
      <a:lvl1pPr marL="342900" indent="-342900" algn="l" defTabSz="914400" eaLnBrk="1" fontAlgn="auto" latinLnBrk="0" hangingPunct="1">
        <a:spcBef>
          <a:spcPct val="20000"/>
        </a:spcBef>
        <a:buFont typeface="Arial" pitchFamily="34" charset="0"/>
        <a:buChar char="•"/>
        <a:defRPr sz="3200" kern="1200">
          <a:solidFill>
            <a:schemeClr val="tx1"/>
          </a:solidFill>
          <a:latin typeface="Calibri" pitchFamily="0" charset="0"/>
          <a:ea typeface="宋体" pitchFamily="0" charset="0"/>
          <a:cs typeface="宋体" pitchFamily="0" charset="0"/>
        </a:defRPr>
      </a:lvl1pPr>
      <a:lvl2pPr marL="742950" indent="-285750" algn="l" defTabSz="914400" eaLnBrk="1" fontAlgn="auto" latinLnBrk="0" hangingPunct="1">
        <a:spcBef>
          <a:spcPct val="20000"/>
        </a:spcBef>
        <a:buFont typeface="Arial" pitchFamily="34" charset="0"/>
        <a:buChar char="–"/>
        <a:defRPr sz="2800" kern="1200">
          <a:solidFill>
            <a:schemeClr val="tx1"/>
          </a:solidFill>
          <a:latin typeface="Calibri" pitchFamily="0" charset="0"/>
          <a:ea typeface="宋体" pitchFamily="0" charset="0"/>
          <a:cs typeface="宋体" pitchFamily="0" charset="0"/>
        </a:defRPr>
      </a:lvl2pPr>
      <a:lvl3pPr marL="1143000" indent="-228600" algn="l" defTabSz="914400" eaLnBrk="1" fontAlgn="auto" latinLnBrk="0" hangingPunct="1">
        <a:spcBef>
          <a:spcPct val="20000"/>
        </a:spcBef>
        <a:buFont typeface="Arial" pitchFamily="34" charset="0"/>
        <a:buChar char="•"/>
        <a:defRPr sz="2400" kern="1200">
          <a:solidFill>
            <a:schemeClr val="tx1"/>
          </a:solidFill>
          <a:latin typeface="Calibri" pitchFamily="0" charset="0"/>
          <a:ea typeface="宋体" pitchFamily="0" charset="0"/>
          <a:cs typeface="宋体" pitchFamily="0" charset="0"/>
        </a:defRPr>
      </a:lvl3pPr>
      <a:lvl4pPr marL="16002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4pPr>
      <a:lvl5pPr marL="20574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5pPr>
      <a:lvl6pPr marL="25146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6pPr>
      <a:lvl7pPr marL="29718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7pPr>
      <a:lvl8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8pPr>
      <a:lvl9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9pPr>
    </p:bodyStyle>
  </p:txStyles>
</p:sldMaster>
</file>

<file path=ppt/slideMasters/slideMaster3.xml><?xml version="1.0" encoding="utf-8"?>
<p:sldMaster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12" name="文本框"/>
          <p:cNvSpPr>
            <a:spLocks noGrp="1"/>
          </p:cNvSpPr>
          <p:nvPr>
            <p:ph type="title"/>
          </p:nvPr>
        </p:nvSpPr>
        <p:spPr>
          <a:xfrm rot="0">
            <a:off x="457200" y="274638"/>
            <a:ext cx="8229600" cy="1143000"/>
          </a:xfrm>
          <a:prstGeom prst="rect"/>
          <a:noFill/>
          <a:ln w="9525" cmpd="sng" cap="flat">
            <a:noFill/>
            <a:prstDash val="solid"/>
            <a:miter/>
          </a:ln>
        </p:spPr>
        <p:txBody>
          <a:bodyPr vert="horz" wrap="square" lIns="91440" tIns="45720" rIns="91440" bIns="45720" anchor="ctr" anchorCtr="0">
            <a:prstTxWarp prst="textNoShape"/>
          </a:bodyPr>
          <a:lstStyle/>
          <a:p>
            <a:r>
              <a:rPr lang="zh-CN" altLang="en-US"/>
              <a:t>单击此处编辑母版标题样式</a:t>
            </a:r>
            <a:endParaRPr lang="zh-CN" altLang="en-US"/>
          </a:p>
        </p:txBody>
      </p:sp>
      <p:sp>
        <p:nvSpPr>
          <p:cNvPr id="13"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4" name="文本框"/>
          <p:cNvSpPr>
            <a:spLocks noGrp="1"/>
          </p:cNvSpPr>
          <p:nvPr>
            <p:ph type="dt" idx="10"/>
          </p:nvPr>
        </p:nvSpPr>
        <p:spPr>
          <a:xfrm rot="0">
            <a:off x="457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pPr algn="l"/>
            <a:fld id="{CAD2D6BD-DE1B-4B5F-8B41-2702339687B9}" type="datetime1">
              <a:rPr lang="zh-CN" altLang="en-US" sz="1200">
                <a:solidFill>
                  <a:srgbClr val="898989"/>
                </a:solidFill>
                <a:latin typeface="Calibri" pitchFamily="0" charset="0"/>
                <a:ea typeface="宋体" pitchFamily="0" charset="0"/>
                <a:cs typeface="宋体" pitchFamily="0" charset="0"/>
              </a:rPr>
              <a:t>2013-11-4</a:t>
            </a:fld>
            <a:endParaRPr lang="zh-CN" altLang="en-US" sz="1200">
              <a:solidFill>
                <a:srgbClr val="898989"/>
              </a:solidFill>
              <a:latin typeface="Calibri" pitchFamily="0" charset="0"/>
              <a:ea typeface="宋体" pitchFamily="0" charset="0"/>
              <a:cs typeface="宋体" pitchFamily="0" charset="0"/>
            </a:endParaRPr>
          </a:p>
        </p:txBody>
      </p:sp>
      <p:sp>
        <p:nvSpPr>
          <p:cNvPr id="15" name="文本框"/>
          <p:cNvSpPr>
            <a:spLocks noGrp="1"/>
          </p:cNvSpPr>
          <p:nvPr>
            <p:ph type="ftr"/>
          </p:nvPr>
        </p:nvSpPr>
        <p:spPr>
          <a:xfrm rot="0">
            <a:off x="3124200" y="6356349"/>
            <a:ext cx="2895600" cy="365125"/>
          </a:xfrm>
          <a:prstGeom prst="rect"/>
          <a:noFill/>
          <a:ln w="9525" cmpd="sng" cap="flat">
            <a:noFill/>
            <a:prstDash val="solid"/>
            <a:miter/>
          </a:ln>
        </p:spPr>
        <p:txBody>
          <a:bodyPr vert="horz" wrap="square" lIns="91440" tIns="45720" rIns="91440" bIns="45720" anchor="t" anchorCtr="0">
            <a:prstTxWarp prst="textNoShape"/>
          </a:bodyPr>
          <a:lstStyle/>
          <a:p>
            <a:pPr algn="ctr"/>
            <a:r>
              <a:rPr lang="zh-CN" altLang="en-US" sz="1200">
                <a:solidFill>
                  <a:srgbClr val="898989"/>
                </a:solidFill>
                <a:latin typeface="Calibri" pitchFamily="0" charset="0"/>
                <a:ea typeface="宋体" pitchFamily="0" charset="0"/>
                <a:cs typeface="宋体" pitchFamily="0" charset="0"/>
              </a:rPr>
              <a:t>&lt;页脚&gt;</a:t>
            </a:r>
            <a:endParaRPr lang="zh-CN" altLang="en-US" sz="1200">
              <a:solidFill>
                <a:srgbClr val="898989"/>
              </a:solidFill>
              <a:latin typeface="Calibri" pitchFamily="0" charset="0"/>
              <a:ea typeface="宋体" pitchFamily="0" charset="0"/>
              <a:cs typeface="宋体" pitchFamily="0" charset="0"/>
            </a:endParaRPr>
          </a:p>
        </p:txBody>
      </p:sp>
      <p:sp>
        <p:nvSpPr>
          <p:cNvPr id="16" name="文本框"/>
          <p:cNvSpPr>
            <a:spLocks noGrp="1"/>
          </p:cNvSpPr>
          <p:nvPr>
            <p:ph type="sldNum"/>
          </p:nvPr>
        </p:nvSpPr>
        <p:spPr>
          <a:xfrm rot="0">
            <a:off x="6553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pPr algn="r"/>
            <a:r>
              <a:rPr lang="zh-CN" altLang="en-US" sz="1200">
                <a:solidFill>
                  <a:srgbClr val="898989"/>
                </a:solidFill>
                <a:latin typeface="Calibri" pitchFamily="0" charset="0"/>
                <a:ea typeface="宋体" pitchFamily="0" charset="0"/>
                <a:cs typeface="宋体" pitchFamily="0" charset="0"/>
              </a:rPr>
              <a:t>&lt;#&gt;</a:t>
            </a:r>
            <a:endParaRPr lang="zh-CN" altLang="en-US" sz="1200">
              <a:solidFill>
                <a:srgbClr val="898989"/>
              </a:solidFill>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1329737852"/>
      </p:ext>
    </p:extLst>
  </p:cSld>
  <p:clrMap bg1="lt1" tx1="dk1" bg2="lt2" tx2="dk2" accent1="accent1" accent2="accent2" accent3="accent3" accent4="accent4" accent5="accent5" accent6="accent6" hlink="hlink" folHlink="folHlink"/>
  <p:sldLayoutIdLst>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ctr" defTabSz="914400" eaLnBrk="1" fontAlgn="auto" latinLnBrk="0" hangingPunct="1">
        <a:spcBef>
          <a:spcPts val="0"/>
        </a:spcBef>
        <a:buNone/>
        <a:defRPr sz="4400" kern="1200">
          <a:solidFill>
            <a:schemeClr val="tx1"/>
          </a:solidFill>
          <a:latin typeface="Calibri" pitchFamily="0" charset="0"/>
          <a:ea typeface="宋体" pitchFamily="0" charset="0"/>
          <a:cs typeface="宋体" pitchFamily="0" charset="0"/>
        </a:defRPr>
      </a:lvl1pPr>
    </p:titleStyle>
    <p:bodyStyle>
      <a:lvl1pPr marL="342900" indent="-342900" algn="l" defTabSz="914400" eaLnBrk="1" fontAlgn="auto" latinLnBrk="0" hangingPunct="1">
        <a:spcBef>
          <a:spcPct val="20000"/>
        </a:spcBef>
        <a:buFont typeface="Arial" pitchFamily="34" charset="0"/>
        <a:buChar char="•"/>
        <a:defRPr sz="3200" kern="1200">
          <a:solidFill>
            <a:schemeClr val="tx1"/>
          </a:solidFill>
          <a:latin typeface="Calibri" pitchFamily="0" charset="0"/>
          <a:ea typeface="宋体" pitchFamily="0" charset="0"/>
          <a:cs typeface="宋体" pitchFamily="0" charset="0"/>
        </a:defRPr>
      </a:lvl1pPr>
      <a:lvl2pPr marL="742950" indent="-285750" algn="l" defTabSz="914400" eaLnBrk="1" fontAlgn="auto" latinLnBrk="0" hangingPunct="1">
        <a:spcBef>
          <a:spcPct val="20000"/>
        </a:spcBef>
        <a:buFont typeface="Arial" pitchFamily="34" charset="0"/>
        <a:buChar char="–"/>
        <a:defRPr sz="2800" kern="1200">
          <a:solidFill>
            <a:schemeClr val="tx1"/>
          </a:solidFill>
          <a:latin typeface="Calibri" pitchFamily="0" charset="0"/>
          <a:ea typeface="宋体" pitchFamily="0" charset="0"/>
          <a:cs typeface="宋体" pitchFamily="0" charset="0"/>
        </a:defRPr>
      </a:lvl2pPr>
      <a:lvl3pPr marL="1143000" indent="-228600" algn="l" defTabSz="914400" eaLnBrk="1" fontAlgn="auto" latinLnBrk="0" hangingPunct="1">
        <a:spcBef>
          <a:spcPct val="20000"/>
        </a:spcBef>
        <a:buFont typeface="Arial" pitchFamily="34" charset="0"/>
        <a:buChar char="•"/>
        <a:defRPr sz="2400" kern="1200">
          <a:solidFill>
            <a:schemeClr val="tx1"/>
          </a:solidFill>
          <a:latin typeface="Calibri" pitchFamily="0" charset="0"/>
          <a:ea typeface="宋体" pitchFamily="0" charset="0"/>
          <a:cs typeface="宋体" pitchFamily="0" charset="0"/>
        </a:defRPr>
      </a:lvl3pPr>
      <a:lvl4pPr marL="16002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4pPr>
      <a:lvl5pPr marL="20574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5pPr>
      <a:lvl6pPr marL="25146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6pPr>
      <a:lvl7pPr marL="29718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7pPr>
      <a:lvl8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8pPr>
      <a:lvl9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9pPr>
    </p:bodyStyle>
  </p:txStyles>
</p:sldMaster>
</file>

<file path=ppt/slideMasters/slideMaster4.xml><?xml version="1.0" encoding="utf-8"?>
<p:sldMaster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17" name="文本框"/>
          <p:cNvSpPr>
            <a:spLocks noGrp="1"/>
          </p:cNvSpPr>
          <p:nvPr>
            <p:ph type="dt" idx="10"/>
          </p:nvPr>
        </p:nvSpPr>
        <p:spPr>
          <a:xfrm rot="0">
            <a:off x="457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pPr algn="l"/>
            <a:fld id="{CAD2D6BD-DE1B-4B5F-8B41-2702339687B9}" type="datetime1">
              <a:rPr lang="zh-CN" altLang="en-US" sz="1200">
                <a:solidFill>
                  <a:srgbClr val="898989"/>
                </a:solidFill>
                <a:latin typeface="Calibri" pitchFamily="0" charset="0"/>
                <a:ea typeface="宋体" pitchFamily="0" charset="0"/>
                <a:cs typeface="宋体" pitchFamily="0" charset="0"/>
              </a:rPr>
              <a:t>2013-11-4</a:t>
            </a:fld>
            <a:endParaRPr lang="zh-CN" altLang="en-US" sz="1200">
              <a:solidFill>
                <a:srgbClr val="898989"/>
              </a:solidFill>
              <a:latin typeface="Calibri" pitchFamily="0" charset="0"/>
              <a:ea typeface="宋体" pitchFamily="0" charset="0"/>
              <a:cs typeface="宋体" pitchFamily="0" charset="0"/>
            </a:endParaRPr>
          </a:p>
        </p:txBody>
      </p:sp>
      <p:sp>
        <p:nvSpPr>
          <p:cNvPr id="18" name="文本框"/>
          <p:cNvSpPr>
            <a:spLocks noGrp="1"/>
          </p:cNvSpPr>
          <p:nvPr>
            <p:ph type="ftr"/>
          </p:nvPr>
        </p:nvSpPr>
        <p:spPr>
          <a:xfrm rot="0">
            <a:off x="3124200" y="6356349"/>
            <a:ext cx="2895600" cy="365125"/>
          </a:xfrm>
          <a:prstGeom prst="rect"/>
          <a:noFill/>
          <a:ln w="9525" cmpd="sng" cap="flat">
            <a:noFill/>
            <a:prstDash val="solid"/>
            <a:miter/>
          </a:ln>
        </p:spPr>
        <p:txBody>
          <a:bodyPr vert="horz" wrap="square" lIns="91440" tIns="45720" rIns="91440" bIns="45720" anchor="t" anchorCtr="0">
            <a:prstTxWarp prst="textNoShape"/>
          </a:bodyPr>
          <a:lstStyle/>
          <a:p>
            <a:pPr algn="ctr"/>
            <a:r>
              <a:rPr lang="zh-CN" altLang="en-US" sz="1200">
                <a:solidFill>
                  <a:srgbClr val="898989"/>
                </a:solidFill>
                <a:latin typeface="Calibri" pitchFamily="0" charset="0"/>
                <a:ea typeface="宋体" pitchFamily="0" charset="0"/>
                <a:cs typeface="宋体" pitchFamily="0" charset="0"/>
              </a:rPr>
              <a:t>&lt;页脚&gt;</a:t>
            </a:r>
            <a:endParaRPr lang="zh-CN" altLang="en-US" sz="1200">
              <a:solidFill>
                <a:srgbClr val="898989"/>
              </a:solidFill>
              <a:latin typeface="Calibri" pitchFamily="0" charset="0"/>
              <a:ea typeface="宋体" pitchFamily="0" charset="0"/>
              <a:cs typeface="宋体" pitchFamily="0" charset="0"/>
            </a:endParaRPr>
          </a:p>
        </p:txBody>
      </p:sp>
      <p:sp>
        <p:nvSpPr>
          <p:cNvPr id="19" name="文本框"/>
          <p:cNvSpPr>
            <a:spLocks noGrp="1"/>
          </p:cNvSpPr>
          <p:nvPr>
            <p:ph type="sldNum"/>
          </p:nvPr>
        </p:nvSpPr>
        <p:spPr>
          <a:xfrm rot="0">
            <a:off x="6553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pPr algn="r"/>
            <a:r>
              <a:rPr lang="zh-CN" altLang="en-US" sz="1200">
                <a:solidFill>
                  <a:srgbClr val="898989"/>
                </a:solidFill>
                <a:latin typeface="Calibri" pitchFamily="0" charset="0"/>
                <a:ea typeface="宋体" pitchFamily="0" charset="0"/>
                <a:cs typeface="宋体" pitchFamily="0" charset="0"/>
              </a:rPr>
              <a:t>&lt;#&gt;</a:t>
            </a:r>
            <a:endParaRPr lang="zh-CN" altLang="en-US" sz="1200">
              <a:solidFill>
                <a:srgbClr val="898989"/>
              </a:solidFill>
              <a:latin typeface="Calibri" pitchFamily="0" charset="0"/>
              <a:ea typeface="宋体" pitchFamily="0" charset="0"/>
              <a:cs typeface="宋体" pitchFamily="0" charset="0"/>
            </a:endParaRPr>
          </a:p>
        </p:txBody>
      </p:sp>
    </p:spTree>
    <p:extLst>
      <p:ext uri="{BB962C8B-B14F-4D97-AF65-F5344CB8AC3E}">
        <p14:creationId xmlns:p14="http://schemas.microsoft.com/office/powerpoint/2010/main" val="309278480"/>
      </p:ext>
    </p:extLst>
  </p:cSld>
  <p:clrMap bg1="lt1" tx1="dk1" bg2="lt2" tx2="dk2" accent1="accent1" accent2="accent2" accent3="accent3" accent4="accent4" accent5="accent5" accent6="accent6" hlink="hlink" folHlink="folHlink"/>
  <p:sldLayoutIdLst>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txStyles>
    <p:titleStyle>
      <a:lvl1pPr algn="ctr" defTabSz="914400" eaLnBrk="1" fontAlgn="auto" latinLnBrk="0" hangingPunct="1">
        <a:spcBef>
          <a:spcPts val="0"/>
        </a:spcBef>
        <a:buNone/>
        <a:defRPr sz="4400" kern="1200">
          <a:solidFill>
            <a:schemeClr val="tx1"/>
          </a:solidFill>
          <a:latin typeface="Calibri" pitchFamily="0" charset="0"/>
          <a:ea typeface="宋体" pitchFamily="0" charset="0"/>
          <a:cs typeface="宋体" pitchFamily="0" charset="0"/>
        </a:defRPr>
      </a:lvl1pPr>
    </p:titleStyle>
    <p:bodyStyle>
      <a:lvl1pPr marL="342900" indent="-342900" algn="l" defTabSz="914400" eaLnBrk="1" fontAlgn="auto" latinLnBrk="0" hangingPunct="1">
        <a:spcBef>
          <a:spcPct val="20000"/>
        </a:spcBef>
        <a:buFont typeface="Arial" pitchFamily="34" charset="0"/>
        <a:buChar char="•"/>
        <a:defRPr sz="3200" kern="1200">
          <a:solidFill>
            <a:schemeClr val="tx1"/>
          </a:solidFill>
          <a:latin typeface="Calibri" pitchFamily="0" charset="0"/>
          <a:ea typeface="宋体" pitchFamily="0" charset="0"/>
          <a:cs typeface="宋体" pitchFamily="0" charset="0"/>
        </a:defRPr>
      </a:lvl1pPr>
      <a:lvl2pPr marL="742950" indent="-285750" algn="l" defTabSz="914400" eaLnBrk="1" fontAlgn="auto" latinLnBrk="0" hangingPunct="1">
        <a:spcBef>
          <a:spcPct val="20000"/>
        </a:spcBef>
        <a:buFont typeface="Arial" pitchFamily="34" charset="0"/>
        <a:buChar char="–"/>
        <a:defRPr sz="2800" kern="1200">
          <a:solidFill>
            <a:schemeClr val="tx1"/>
          </a:solidFill>
          <a:latin typeface="Calibri" pitchFamily="0" charset="0"/>
          <a:ea typeface="宋体" pitchFamily="0" charset="0"/>
          <a:cs typeface="宋体" pitchFamily="0" charset="0"/>
        </a:defRPr>
      </a:lvl2pPr>
      <a:lvl3pPr marL="1143000" indent="-228600" algn="l" defTabSz="914400" eaLnBrk="1" fontAlgn="auto" latinLnBrk="0" hangingPunct="1">
        <a:spcBef>
          <a:spcPct val="20000"/>
        </a:spcBef>
        <a:buFont typeface="Arial" pitchFamily="34" charset="0"/>
        <a:buChar char="•"/>
        <a:defRPr sz="2400" kern="1200">
          <a:solidFill>
            <a:schemeClr val="tx1"/>
          </a:solidFill>
          <a:latin typeface="Calibri" pitchFamily="0" charset="0"/>
          <a:ea typeface="宋体" pitchFamily="0" charset="0"/>
          <a:cs typeface="宋体" pitchFamily="0" charset="0"/>
        </a:defRPr>
      </a:lvl3pPr>
      <a:lvl4pPr marL="16002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4pPr>
      <a:lvl5pPr marL="20574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5pPr>
      <a:lvl6pPr marL="25146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6pPr>
      <a:lvl7pPr marL="29718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7pPr>
      <a:lvl8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8pPr>
      <a:lvl9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9pPr>
    </p:bodyStyle>
  </p:txStyles>
</p:sldMaster>
</file>

<file path=ppt/slideMasters/slideMaster5.xml><?xml version="1.0" encoding="utf-8"?>
<p:sldMaster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27" name="文本框"/>
          <p:cNvSpPr>
            <a:spLocks noGrp="1"/>
          </p:cNvSpPr>
          <p:nvPr>
            <p:ph type="title"/>
          </p:nvPr>
        </p:nvSpPr>
        <p:spPr>
          <a:xfrm rot="0">
            <a:off x="685800" y="2130425"/>
            <a:ext cx="7772400" cy="1470024"/>
          </a:xfrm>
          <a:prstGeom prst="rect"/>
          <a:noFill/>
          <a:ln w="9525" cmpd="sng" cap="flat">
            <a:noFill/>
            <a:prstDash val="solid"/>
            <a:miter/>
          </a:ln>
        </p:spPr>
        <p:txBody>
          <a:bodyPr vert="horz" wrap="square" lIns="91440" tIns="45720" rIns="91440" bIns="45720" anchor="ctr" anchorCtr="0">
            <a:prstTxWarp prst="textNoShape"/>
          </a:bodyPr>
          <a:lstStyle/>
          <a:p>
            <a:r>
              <a:rPr lang="zh-CN" altLang="en-US"/>
              <a:t>单击此处编辑母版标题样式</a:t>
            </a:r>
            <a:endParaRPr lang="zh-CN" altLang="en-US"/>
          </a:p>
        </p:txBody>
      </p:sp>
      <p:sp>
        <p:nvSpPr>
          <p:cNvPr id="28" name="文本框"/>
          <p:cNvSpPr>
            <a:spLocks noGrp="1"/>
          </p:cNvSpPr>
          <p:nvPr>
            <p:ph type="body" idx="1"/>
          </p:nvPr>
        </p:nvSpPr>
        <p:spPr>
          <a:xfrm rot="0">
            <a:off x="1371600" y="3886199"/>
            <a:ext cx="6400800" cy="1752600"/>
          </a:xfrm>
          <a:prstGeom prst="rect"/>
          <a:noFill/>
          <a:ln w="9525" cmpd="sng" cap="flat">
            <a:noFill/>
            <a:prstDash val="solid"/>
            <a:miter/>
          </a:ln>
        </p:spPr>
        <p:txBody>
          <a:bodyPr vert="horz" wrap="square" lIns="91440" tIns="45720" rIns="91440" bIns="45720" anchor="t" anchorCtr="0">
            <a:prstTxWarp prst="textNoShape"/>
          </a:bodyPr>
          <a:lstStyle/>
          <a:p>
            <a:pPr marL="0" indent="0" algn="ctr">
              <a:buNone/>
            </a:pPr>
            <a:r>
              <a:rPr lang="zh-CN" altLang="en-US"/>
              <a:t>单击此处编辑母版副标题样式</a:t>
            </a:r>
            <a:endParaRPr lang="zh-CN" altLang="en-US"/>
          </a:p>
        </p:txBody>
      </p:sp>
      <p:sp>
        <p:nvSpPr>
          <p:cNvPr id="29" name="文本框"/>
          <p:cNvSpPr>
            <a:spLocks noGrp="1"/>
          </p:cNvSpPr>
          <p:nvPr>
            <p:ph type="dt" idx="10"/>
          </p:nvPr>
        </p:nvSpPr>
        <p:spPr>
          <a:xfrm rot="0">
            <a:off x="457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fld id="{CAD2D6BD-DE1B-4B5F-8B41-2702339687B9}" type="datetime1">
              <a:rPr lang="zh-CN" altLang="en-US">
                <a:latin typeface="Times New Roman" pitchFamily="0" charset="0"/>
                <a:ea typeface="宋体" pitchFamily="0" charset="0"/>
                <a:cs typeface="Times New Roman" pitchFamily="0" charset="0"/>
              </a:rPr>
              <a:t>2013-11-4</a:t>
            </a:fld>
            <a:endParaRPr lang="zh-CN" altLang="en-US">
              <a:latin typeface="Times New Roman" pitchFamily="0" charset="0"/>
              <a:ea typeface="宋体" pitchFamily="0" charset="0"/>
              <a:cs typeface="Times New Roman" pitchFamily="0" charset="0"/>
            </a:endParaRPr>
          </a:p>
        </p:txBody>
      </p:sp>
      <p:sp>
        <p:nvSpPr>
          <p:cNvPr id="30" name="文本框"/>
          <p:cNvSpPr>
            <a:spLocks noGrp="1"/>
          </p:cNvSpPr>
          <p:nvPr>
            <p:ph type="ftr"/>
          </p:nvPr>
        </p:nvSpPr>
        <p:spPr>
          <a:xfrm rot="0">
            <a:off x="3124200" y="6356349"/>
            <a:ext cx="2895600" cy="365125"/>
          </a:xfrm>
          <a:prstGeom prst="rect"/>
          <a:noFill/>
          <a:ln w="9525" cmpd="sng" cap="flat">
            <a:noFill/>
            <a:prstDash val="solid"/>
            <a:miter/>
          </a:ln>
        </p:spPr>
        <p:txBody>
          <a:bodyPr vert="horz" wrap="square" lIns="91440" tIns="45720" rIns="91440" bIns="45720" anchor="t" anchorCtr="0">
            <a:prstTxWarp prst="textNoShape"/>
          </a:bodyPr>
          <a:lstStyle/>
          <a:p>
            <a:r>
              <a:rPr lang="zh-CN" altLang="en-US">
                <a:latin typeface="Times New Roman" pitchFamily="0" charset="0"/>
                <a:ea typeface="宋体" pitchFamily="0" charset="0"/>
                <a:cs typeface="Times New Roman" pitchFamily="0" charset="0"/>
              </a:rPr>
              <a:t>&lt;页脚&gt;</a:t>
            </a:r>
            <a:endParaRPr lang="zh-CN" altLang="en-US">
              <a:latin typeface="Times New Roman" pitchFamily="0" charset="0"/>
              <a:ea typeface="宋体" pitchFamily="0" charset="0"/>
              <a:cs typeface="Times New Roman" pitchFamily="0" charset="0"/>
            </a:endParaRPr>
          </a:p>
        </p:txBody>
      </p:sp>
      <p:sp>
        <p:nvSpPr>
          <p:cNvPr id="31" name="文本框"/>
          <p:cNvSpPr>
            <a:spLocks noGrp="1"/>
          </p:cNvSpPr>
          <p:nvPr>
            <p:ph type="sldNum"/>
          </p:nvPr>
        </p:nvSpPr>
        <p:spPr>
          <a:xfrm rot="0">
            <a:off x="6553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r>
              <a:rPr lang="zh-CN" altLang="en-US">
                <a:latin typeface="Times New Roman" pitchFamily="0" charset="0"/>
                <a:ea typeface="宋体" pitchFamily="0" charset="0"/>
                <a:cs typeface="Times New Roman" pitchFamily="0" charset="0"/>
              </a:rPr>
              <a:t>&lt;#&gt;</a:t>
            </a:r>
            <a:endParaRPr lang="zh-CN" altLang="en-US">
              <a:latin typeface="Times New Roman" pitchFamily="0" charset="0"/>
              <a:ea typeface="宋体" pitchFamily="0" charset="0"/>
              <a:cs typeface="Times New Roman" pitchFamily="0" charset="0"/>
            </a:endParaRPr>
          </a:p>
        </p:txBody>
      </p:sp>
    </p:spTree>
    <p:extLst>
      <p:ext uri="{BB962C8B-B14F-4D97-AF65-F5344CB8AC3E}">
        <p14:creationId xmlns:p14="http://schemas.microsoft.com/office/powerpoint/2010/main" val="171878835"/>
      </p:ext>
    </p:extLst>
  </p:cSld>
  <p:clrMap bg1="lt1" tx1="dk1" bg2="lt2" tx2="dk2" accent1="accent1" accent2="accent2" accent3="accent3" accent4="accent4" accent5="accent5" accent6="accent6" hlink="hlink" folHlink="folHlink"/>
  <p:sldLayoutIdLst>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txStyles>
    <p:titleStyle>
      <a:lvl1pPr algn="ctr" defTabSz="914400" eaLnBrk="1" fontAlgn="auto" latinLnBrk="0" hangingPunct="1">
        <a:spcBef>
          <a:spcPts val="0"/>
        </a:spcBef>
        <a:buNone/>
        <a:defRPr sz="4400" kern="1200">
          <a:solidFill>
            <a:schemeClr val="tx1"/>
          </a:solidFill>
          <a:latin typeface="Calibri" pitchFamily="0" charset="0"/>
          <a:ea typeface="宋体" pitchFamily="0" charset="0"/>
          <a:cs typeface="宋体" pitchFamily="0" charset="0"/>
        </a:defRPr>
      </a:lvl1pPr>
    </p:titleStyle>
    <p:bodyStyle>
      <a:lvl1pPr marL="342900" indent="-342900" algn="l" defTabSz="914400" eaLnBrk="1" fontAlgn="auto" latinLnBrk="0" hangingPunct="1">
        <a:spcBef>
          <a:spcPct val="20000"/>
        </a:spcBef>
        <a:buFont typeface="Arial" pitchFamily="34" charset="0"/>
        <a:buChar char="•"/>
        <a:defRPr sz="3200" kern="1200">
          <a:solidFill>
            <a:schemeClr val="tx1"/>
          </a:solidFill>
          <a:latin typeface="Calibri" pitchFamily="0" charset="0"/>
          <a:ea typeface="宋体" pitchFamily="0" charset="0"/>
          <a:cs typeface="宋体" pitchFamily="0" charset="0"/>
        </a:defRPr>
      </a:lvl1pPr>
      <a:lvl2pPr marL="742950" indent="-285750" algn="l" defTabSz="914400" eaLnBrk="1" fontAlgn="auto" latinLnBrk="0" hangingPunct="1">
        <a:spcBef>
          <a:spcPct val="20000"/>
        </a:spcBef>
        <a:buFont typeface="Arial" pitchFamily="34" charset="0"/>
        <a:buChar char="–"/>
        <a:defRPr sz="2800" kern="1200">
          <a:solidFill>
            <a:schemeClr val="tx1"/>
          </a:solidFill>
          <a:latin typeface="Calibri" pitchFamily="0" charset="0"/>
          <a:ea typeface="宋体" pitchFamily="0" charset="0"/>
          <a:cs typeface="宋体" pitchFamily="0" charset="0"/>
        </a:defRPr>
      </a:lvl2pPr>
      <a:lvl3pPr marL="1143000" indent="-228600" algn="l" defTabSz="914400" eaLnBrk="1" fontAlgn="auto" latinLnBrk="0" hangingPunct="1">
        <a:spcBef>
          <a:spcPct val="20000"/>
        </a:spcBef>
        <a:buFont typeface="Arial" pitchFamily="34" charset="0"/>
        <a:buChar char="•"/>
        <a:defRPr sz="2400" kern="1200">
          <a:solidFill>
            <a:schemeClr val="tx1"/>
          </a:solidFill>
          <a:latin typeface="Calibri" pitchFamily="0" charset="0"/>
          <a:ea typeface="宋体" pitchFamily="0" charset="0"/>
          <a:cs typeface="宋体" pitchFamily="0" charset="0"/>
        </a:defRPr>
      </a:lvl3pPr>
      <a:lvl4pPr marL="16002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4pPr>
      <a:lvl5pPr marL="20574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5pPr>
      <a:lvl6pPr marL="25146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6pPr>
      <a:lvl7pPr marL="29718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7pPr>
      <a:lvl8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8pPr>
      <a:lvl9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9pPr>
    </p:bodyStyle>
  </p:txStyles>
</p:sldMaster>
</file>

<file path=ppt/slideMasters/slideMaster6.xml><?xml version="1.0" encoding="utf-8"?>
<p:sldMaster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37" name="文本框"/>
          <p:cNvSpPr>
            <a:spLocks noGrp="1"/>
          </p:cNvSpPr>
          <p:nvPr>
            <p:ph type="title"/>
          </p:nvPr>
        </p:nvSpPr>
        <p:spPr>
          <a:xfrm rot="0">
            <a:off x="457200" y="274638"/>
            <a:ext cx="8229600" cy="1143000"/>
          </a:xfrm>
          <a:prstGeom prst="rect"/>
          <a:noFill/>
          <a:ln w="9525" cmpd="sng" cap="flat">
            <a:noFill/>
            <a:prstDash val="solid"/>
            <a:miter/>
          </a:ln>
        </p:spPr>
        <p:txBody>
          <a:bodyPr vert="horz" wrap="square" lIns="91440" tIns="45720" rIns="91440" bIns="45720" anchor="ctr" anchorCtr="0">
            <a:prstTxWarp prst="textNoShape"/>
          </a:bodyPr>
          <a:lstStyle/>
          <a:p>
            <a:r>
              <a:rPr lang="zh-CN" altLang="en-US"/>
              <a:t>单击此处编辑母版标题样式</a:t>
            </a:r>
            <a:endParaRPr lang="zh-CN" altLang="en-US"/>
          </a:p>
        </p:txBody>
      </p:sp>
      <p:sp>
        <p:nvSpPr>
          <p:cNvPr id="38"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9" name="文本框"/>
          <p:cNvSpPr>
            <a:spLocks noGrp="1"/>
          </p:cNvSpPr>
          <p:nvPr>
            <p:ph type="dt" idx="10"/>
          </p:nvPr>
        </p:nvSpPr>
        <p:spPr>
          <a:xfrm rot="0">
            <a:off x="457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fld id="{CAD2D6BD-DE1B-4B5F-8B41-2702339687B9}" type="datetime1">
              <a:rPr lang="zh-CN" altLang="en-US">
                <a:latin typeface="Times New Roman" pitchFamily="0" charset="0"/>
                <a:ea typeface="宋体" pitchFamily="0" charset="0"/>
                <a:cs typeface="Times New Roman" pitchFamily="0" charset="0"/>
              </a:rPr>
              <a:t>2013-11-4</a:t>
            </a:fld>
            <a:endParaRPr lang="zh-CN" altLang="en-US">
              <a:latin typeface="Times New Roman" pitchFamily="0" charset="0"/>
              <a:ea typeface="宋体" pitchFamily="0" charset="0"/>
              <a:cs typeface="Times New Roman" pitchFamily="0" charset="0"/>
            </a:endParaRPr>
          </a:p>
        </p:txBody>
      </p:sp>
      <p:sp>
        <p:nvSpPr>
          <p:cNvPr id="40" name="文本框"/>
          <p:cNvSpPr>
            <a:spLocks noGrp="1"/>
          </p:cNvSpPr>
          <p:nvPr>
            <p:ph type="ftr"/>
          </p:nvPr>
        </p:nvSpPr>
        <p:spPr>
          <a:xfrm rot="0">
            <a:off x="3124200" y="6356349"/>
            <a:ext cx="2895600" cy="365125"/>
          </a:xfrm>
          <a:prstGeom prst="rect"/>
          <a:noFill/>
          <a:ln w="9525" cmpd="sng" cap="flat">
            <a:noFill/>
            <a:prstDash val="solid"/>
            <a:miter/>
          </a:ln>
        </p:spPr>
        <p:txBody>
          <a:bodyPr vert="horz" wrap="square" lIns="91440" tIns="45720" rIns="91440" bIns="45720" anchor="t" anchorCtr="0">
            <a:prstTxWarp prst="textNoShape"/>
          </a:bodyPr>
          <a:lstStyle/>
          <a:p>
            <a:r>
              <a:rPr lang="zh-CN" altLang="en-US">
                <a:latin typeface="Times New Roman" pitchFamily="0" charset="0"/>
                <a:ea typeface="宋体" pitchFamily="0" charset="0"/>
                <a:cs typeface="Times New Roman" pitchFamily="0" charset="0"/>
              </a:rPr>
              <a:t>&lt;页脚&gt;</a:t>
            </a:r>
            <a:endParaRPr lang="zh-CN" altLang="en-US">
              <a:latin typeface="Times New Roman" pitchFamily="0" charset="0"/>
              <a:ea typeface="宋体" pitchFamily="0" charset="0"/>
              <a:cs typeface="Times New Roman" pitchFamily="0" charset="0"/>
            </a:endParaRPr>
          </a:p>
        </p:txBody>
      </p:sp>
      <p:sp>
        <p:nvSpPr>
          <p:cNvPr id="41" name="文本框"/>
          <p:cNvSpPr>
            <a:spLocks noGrp="1"/>
          </p:cNvSpPr>
          <p:nvPr>
            <p:ph type="sldNum"/>
          </p:nvPr>
        </p:nvSpPr>
        <p:spPr>
          <a:xfrm rot="0">
            <a:off x="6553200" y="6356349"/>
            <a:ext cx="2133600" cy="365125"/>
          </a:xfrm>
          <a:prstGeom prst="rect"/>
          <a:noFill/>
          <a:ln w="9525" cmpd="sng" cap="flat">
            <a:noFill/>
            <a:prstDash val="solid"/>
            <a:miter/>
          </a:ln>
        </p:spPr>
        <p:txBody>
          <a:bodyPr vert="horz" wrap="square" lIns="91440" tIns="45720" rIns="91440" bIns="45720" anchor="t" anchorCtr="0">
            <a:prstTxWarp prst="textNoShape"/>
          </a:bodyPr>
          <a:lstStyle/>
          <a:p>
            <a:r>
              <a:rPr lang="zh-CN" altLang="en-US">
                <a:latin typeface="Times New Roman" pitchFamily="0" charset="0"/>
                <a:ea typeface="宋体" pitchFamily="0" charset="0"/>
                <a:cs typeface="Times New Roman" pitchFamily="0" charset="0"/>
              </a:rPr>
              <a:t>&lt;#&gt;</a:t>
            </a:r>
            <a:endParaRPr lang="zh-CN" altLang="en-US">
              <a:latin typeface="Times New Roman" pitchFamily="0" charset="0"/>
              <a:ea typeface="宋体" pitchFamily="0" charset="0"/>
              <a:cs typeface="Times New Roman" pitchFamily="0" charset="0"/>
            </a:endParaRPr>
          </a:p>
        </p:txBody>
      </p:sp>
    </p:spTree>
    <p:extLst>
      <p:ext uri="{BB962C8B-B14F-4D97-AF65-F5344CB8AC3E}">
        <p14:creationId xmlns:p14="http://schemas.microsoft.com/office/powerpoint/2010/main" val="1483121213"/>
      </p:ext>
    </p:extLst>
  </p:cSld>
  <p:clrMap bg1="lt1" tx1="dk1" bg2="lt2" tx2="dk2" accent1="accent1" accent2="accent2" accent3="accent3" accent4="accent4" accent5="accent5" accent6="accent6" hlink="hlink" folHlink="folHlink"/>
  <p:sldLayoutIdLst>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xStyles>
    <p:titleStyle>
      <a:lvl1pPr algn="ctr" defTabSz="914400" eaLnBrk="1" fontAlgn="auto" latinLnBrk="0" hangingPunct="1">
        <a:spcBef>
          <a:spcPts val="0"/>
        </a:spcBef>
        <a:buNone/>
        <a:defRPr sz="4400" kern="1200">
          <a:solidFill>
            <a:schemeClr val="tx1"/>
          </a:solidFill>
          <a:latin typeface="Calibri" pitchFamily="0" charset="0"/>
          <a:ea typeface="宋体" pitchFamily="0" charset="0"/>
          <a:cs typeface="宋体" pitchFamily="0" charset="0"/>
        </a:defRPr>
      </a:lvl1pPr>
    </p:titleStyle>
    <p:bodyStyle>
      <a:lvl1pPr marL="342900" indent="-342900" algn="l" defTabSz="914400" eaLnBrk="1" fontAlgn="auto" latinLnBrk="0" hangingPunct="1">
        <a:spcBef>
          <a:spcPct val="20000"/>
        </a:spcBef>
        <a:buFont typeface="Arial" pitchFamily="34" charset="0"/>
        <a:buChar char="•"/>
        <a:defRPr sz="3200" kern="1200">
          <a:solidFill>
            <a:schemeClr val="tx1"/>
          </a:solidFill>
          <a:latin typeface="Calibri" pitchFamily="0" charset="0"/>
          <a:ea typeface="宋体" pitchFamily="0" charset="0"/>
          <a:cs typeface="宋体" pitchFamily="0" charset="0"/>
        </a:defRPr>
      </a:lvl1pPr>
      <a:lvl2pPr marL="742950" indent="-285750" algn="l" defTabSz="914400" eaLnBrk="1" fontAlgn="auto" latinLnBrk="0" hangingPunct="1">
        <a:spcBef>
          <a:spcPct val="20000"/>
        </a:spcBef>
        <a:buFont typeface="Arial" pitchFamily="34" charset="0"/>
        <a:buChar char="–"/>
        <a:defRPr sz="2800" kern="1200">
          <a:solidFill>
            <a:schemeClr val="tx1"/>
          </a:solidFill>
          <a:latin typeface="Calibri" pitchFamily="0" charset="0"/>
          <a:ea typeface="宋体" pitchFamily="0" charset="0"/>
          <a:cs typeface="宋体" pitchFamily="0" charset="0"/>
        </a:defRPr>
      </a:lvl2pPr>
      <a:lvl3pPr marL="1143000" indent="-228600" algn="l" defTabSz="914400" eaLnBrk="1" fontAlgn="auto" latinLnBrk="0" hangingPunct="1">
        <a:spcBef>
          <a:spcPct val="20000"/>
        </a:spcBef>
        <a:buFont typeface="Arial" pitchFamily="34" charset="0"/>
        <a:buChar char="•"/>
        <a:defRPr sz="2400" kern="1200">
          <a:solidFill>
            <a:schemeClr val="tx1"/>
          </a:solidFill>
          <a:latin typeface="Calibri" pitchFamily="0" charset="0"/>
          <a:ea typeface="宋体" pitchFamily="0" charset="0"/>
          <a:cs typeface="宋体" pitchFamily="0" charset="0"/>
        </a:defRPr>
      </a:lvl3pPr>
      <a:lvl4pPr marL="16002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4pPr>
      <a:lvl5pPr marL="20574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5pPr>
      <a:lvl6pPr marL="25146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6pPr>
      <a:lvl7pPr marL="29718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7pPr>
      <a:lvl8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8pPr>
      <a:lvl9pPr marL="3429000" indent="-228600" algn="l" defTabSz="914400" eaLnBrk="1" fontAlgn="auto" latinLnBrk="0" hangingPunct="1">
        <a:spcBef>
          <a:spcPct val="20000"/>
        </a:spcBef>
        <a:buFont typeface="Arial" pitchFamily="34" charset="0"/>
        <a:buChar char="•"/>
        <a:defRPr sz="2000" kern="1200">
          <a:solidFill>
            <a:schemeClr val="tx1"/>
          </a:solidFill>
          <a:latin typeface="Calibri" pitchFamily="0" charset="0"/>
          <a:ea typeface="宋体" pitchFamily="0" charset="0"/>
          <a:cs typeface="宋体" pitchFamily="0" charset="0"/>
        </a:defRPr>
      </a:lvl9pPr>
    </p:body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7.jpg"/><Relationship Id="rId2" Type="http://schemas.openxmlformats.org/officeDocument/2006/relationships/slideLayout" Target="../slideLayouts/slideLayout51.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16.jpg"/><Relationship Id="rId2" Type="http://schemas.openxmlformats.org/officeDocument/2006/relationships/image" Target="../media/17.png"/><Relationship Id="rId3" Type="http://schemas.openxmlformats.org/officeDocument/2006/relationships/image" Target="../media/18.png"/><Relationship Id="rId4" Type="http://schemas.openxmlformats.org/officeDocument/2006/relationships/slideLayout" Target="../slideLayouts/slideLayout57.xml"/><Relationship Id="rId5"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19.jpg"/><Relationship Id="rId2" Type="http://schemas.openxmlformats.org/officeDocument/2006/relationships/slideLayout" Target="../slideLayouts/slideLayout57.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20.jpg"/><Relationship Id="rId2" Type="http://schemas.openxmlformats.org/officeDocument/2006/relationships/slideLayout" Target="../slideLayouts/slideLayout57.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21.jpg"/><Relationship Id="rId2" Type="http://schemas.openxmlformats.org/officeDocument/2006/relationships/slideLayout" Target="../slideLayouts/slideLayout57.xml"/><Relationship Id="rId3"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8.jpg"/><Relationship Id="rId2" Type="http://schemas.openxmlformats.org/officeDocument/2006/relationships/slideLayout" Target="../slideLayouts/slideLayout62.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9.jpg"/><Relationship Id="rId2" Type="http://schemas.openxmlformats.org/officeDocument/2006/relationships/slideLayout" Target="../slideLayouts/slideLayout62.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10.jpg"/><Relationship Id="rId2" Type="http://schemas.openxmlformats.org/officeDocument/2006/relationships/slideLayout" Target="../slideLayouts/slideLayout57.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11.jpg"/><Relationship Id="rId2" Type="http://schemas.openxmlformats.org/officeDocument/2006/relationships/slideLayout" Target="../slideLayouts/slideLayout62.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12.jpg"/><Relationship Id="rId2" Type="http://schemas.openxmlformats.org/officeDocument/2006/relationships/slideLayout" Target="../slideLayouts/slideLayout62.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13.jpg"/><Relationship Id="rId2" Type="http://schemas.openxmlformats.org/officeDocument/2006/relationships/slideLayout" Target="../slideLayouts/slideLayout62.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14.jpg"/><Relationship Id="rId2" Type="http://schemas.openxmlformats.org/officeDocument/2006/relationships/slideLayout" Target="../slideLayouts/slideLayout62.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15.jpg"/><Relationship Id="rId2" Type="http://schemas.openxmlformats.org/officeDocument/2006/relationships/slideLayout" Target="../slideLayouts/slideLayout57.xml"/><Relationship Id="rId3" Type="http://schemas.openxmlformats.org/officeDocument/2006/relationships/notesSlide" Target="../notesSlides/notesSlide9.xml"/></Relationships>
</file>

<file path=ppt/slides/slide1.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32" name="文本框"/>
          <p:cNvSpPr>
            <a:spLocks noGrp="1"/>
          </p:cNvSpPr>
          <p:nvPr>
            <p:ph type="ctrTitle"/>
          </p:nvPr>
        </p:nvSpPr>
        <p:spPr>
          <a:xfrm rot="0">
            <a:off x="687588" y="2131167"/>
            <a:ext cx="7775881" cy="1468777"/>
          </a:xfrm>
          <a:prstGeom prst="rect"/>
          <a:noFill/>
          <a:ln w="9525" cmpd="sng" cap="flat">
            <a:noFill/>
            <a:prstDash val="solid"/>
            <a:miter/>
          </a:ln>
        </p:spPr>
        <p:txBody>
          <a:bodyPr vert="horz" wrap="square" lIns="91440" tIns="45720" rIns="91440" bIns="45720" anchor="ctr" anchorCtr="0">
            <a:prstTxWarp prst="textNoShape"/>
          </a:bodyPr>
          <a:lstStyle/>
          <a:p>
            <a:pPr marL="0" indent="0" algn="ctr">
              <a:lnSpc>
                <a:spcPct val="100000"/>
              </a:lnSpc>
              <a:spcBef>
                <a:spcPts val="0"/>
              </a:spcBef>
              <a:spcAft>
                <a:spcPts val="0"/>
              </a:spcAft>
              <a:buNone/>
            </a:pPr>
            <a:r>
              <a:rPr lang="zh-CN" altLang="en-US" sz="4800" b="1">
                <a:solidFill>
                  <a:schemeClr val="tx1"/>
                </a:solidFill>
                <a:latin typeface="Calibri" pitchFamily="0" charset="0"/>
                <a:ea typeface="宋体" pitchFamily="0" charset="0"/>
                <a:cs typeface="Times New Roman" pitchFamily="0" charset="0"/>
              </a:rPr>
              <a:t>商业计划书</a:t>
            </a:r>
            <a:endParaRPr lang="zh-CN" altLang="en-US" sz="4800" b="1">
              <a:solidFill>
                <a:schemeClr val="tx1"/>
              </a:solidFill>
              <a:latin typeface="Calibri" pitchFamily="0" charset="0"/>
              <a:ea typeface="宋体" pitchFamily="0" charset="0"/>
              <a:cs typeface="Times New Roman" pitchFamily="0" charset="0"/>
            </a:endParaRPr>
          </a:p>
        </p:txBody>
      </p:sp>
      <p:sp>
        <p:nvSpPr>
          <p:cNvPr id="33" name="文本框"/>
          <p:cNvSpPr>
            <a:spLocks noGrp="1"/>
          </p:cNvSpPr>
          <p:nvPr>
            <p:ph type="subTitle" idx="1"/>
          </p:nvPr>
        </p:nvSpPr>
        <p:spPr>
          <a:xfrm rot="0">
            <a:off x="1371578" y="3887940"/>
            <a:ext cx="6404301" cy="1753172"/>
          </a:xfrm>
          <a:prstGeom prst="rect"/>
          <a:noFill/>
          <a:ln w="9525" cmpd="sng" cap="flat">
            <a:noFill/>
            <a:prstDash val="solid"/>
            <a:miter/>
          </a:ln>
        </p:spPr>
        <p:txBody>
          <a:bodyPr vert="horz" wrap="square" lIns="91440" tIns="45720" rIns="91440" bIns="45720" anchor="t" anchorCtr="0">
            <a:prstTxWarp prst="textNoShape"/>
          </a:bodyPr>
          <a:lstStyle/>
          <a:p>
            <a:pPr marL="0" indent="0" algn="ctr">
              <a:lnSpc>
                <a:spcPct val="100000"/>
              </a:lnSpc>
              <a:spcBef>
                <a:spcPct val="20000"/>
              </a:spcBef>
              <a:spcAft>
                <a:spcPts val="0"/>
              </a:spcAft>
              <a:buNone/>
            </a:pPr>
            <a:r>
              <a:rPr lang="zh-CN" altLang="en-US" sz="7200" b="1">
                <a:solidFill>
                  <a:schemeClr val="tx1"/>
                </a:solidFill>
                <a:latin typeface="Calibri" pitchFamily="0" charset="0"/>
                <a:ea typeface="宋体" pitchFamily="0" charset="0"/>
                <a:cs typeface="Times New Roman" pitchFamily="0" charset="0"/>
              </a:rPr>
              <a:t>财务部分</a:t>
            </a:r>
            <a:endParaRPr lang="zh-CN" altLang="en-US" sz="7200" b="1">
              <a:solidFill>
                <a:schemeClr val="tx1"/>
              </a:solidFill>
              <a:latin typeface="Calibri" pitchFamily="0" charset="0"/>
              <a:ea typeface="宋体" pitchFamily="0" charset="0"/>
              <a:cs typeface="Times New Roman" pitchFamily="0" charset="0"/>
            </a:endParaRPr>
          </a:p>
        </p:txBody>
      </p:sp>
    </p:spTree>
    <p:extLst>
      <p:ext uri="{BB962C8B-B14F-4D97-AF65-F5344CB8AC3E}">
        <p14:creationId xmlns:p14="http://schemas.microsoft.com/office/powerpoint/2010/main" val="808611806"/>
      </p:ext>
    </p:extLst>
  </p:cSld>
  <p:clrMapOvr>
    <a:masterClrMapping/>
  </p:clrMapOvr>
  <p:transition/>
</p:sld>
</file>

<file path=ppt/slides/slide10.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74" name="文本框"/>
          <p:cNvSpPr>
            <a:spLocks noGrp="1"/>
          </p:cNvSpPr>
          <p:nvPr>
            <p:ph type="title"/>
          </p:nvPr>
        </p:nvSpPr>
        <p:spPr>
          <a:xfrm rot="0">
            <a:off x="542923" y="-96831"/>
            <a:ext cx="8229600" cy="1143000"/>
          </a:xfrm>
          <a:prstGeom prst="rect"/>
          <a:noFill/>
          <a:ln w="9525" cmpd="sng" cap="flat">
            <a:noFill/>
            <a:prstDash val="solid"/>
            <a:miter/>
          </a:ln>
        </p:spPr>
        <p:txBody>
          <a:bodyPr vert="horz" wrap="square" lIns="91440" tIns="45720" rIns="91440" bIns="45720" anchor="ctr" anchorCtr="0">
            <a:prstTxWarp prst="textNoShape"/>
          </a:bodyPr>
          <a:lstStyle/>
          <a:p>
            <a:r>
              <a:rPr lang="zh-CN" altLang="en-US" b="1">
                <a:solidFill>
                  <a:schemeClr val="bg1"/>
                </a:solidFill>
              </a:rPr>
              <a:t>财务分析</a:t>
            </a:r>
            <a:endParaRPr lang="zh-CN" altLang="en-US" b="1">
              <a:solidFill>
                <a:schemeClr val="bg1"/>
              </a:solidFill>
            </a:endParaRPr>
          </a:p>
        </p:txBody>
      </p:sp>
      <p:sp>
        <p:nvSpPr>
          <p:cNvPr id="75"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r>
              <a:rPr lang="zh-CN" altLang="en-US"/>
              <a:t>效益分析：</a:t>
            </a:r>
            <a:endParaRPr lang="zh-CN" altLang="en-US"/>
          </a:p>
          <a:p>
            <a:pPr>
              <a:buNone/>
            </a:pPr>
            <a:endParaRPr lang="zh-CN" altLang="en-US"/>
          </a:p>
          <a:p>
            <a:r>
              <a:rPr lang="zh-CN" altLang="en-US"/>
              <a:t>1.静态投资回收期</a:t>
            </a:r>
            <a:endParaRPr lang="zh-CN" altLang="en-US"/>
          </a:p>
          <a:p>
            <a:r>
              <a:rPr lang="zh-CN" altLang="en-US"/>
              <a:t>2.动态投资回收期</a:t>
            </a:r>
            <a:endParaRPr lang="zh-CN" altLang="en-US"/>
          </a:p>
          <a:p>
            <a:r>
              <a:rPr lang="zh-CN" altLang="en-US"/>
              <a:t>3.净现值</a:t>
            </a:r>
            <a:endParaRPr lang="zh-CN" altLang="en-US"/>
          </a:p>
          <a:p>
            <a:r>
              <a:rPr lang="zh-CN" altLang="en-US"/>
              <a:t>4.内含报酬率</a:t>
            </a:r>
            <a:endParaRPr lang="zh-CN" altLang="en-US"/>
          </a:p>
        </p:txBody>
      </p:sp>
      <p:pic>
        <p:nvPicPr>
          <p:cNvPr id="83" name="图片"/>
          <p:cNvPicPr>
            <a:picLocks noChangeAspect="1"/>
          </p:cNvPicPr>
          <p:nvPr/>
        </p:nvPicPr>
        <p:blipFill>
          <a:blip r:embed="rId2" cstate="print"/>
          <a:stretch>
            <a:fillRect/>
          </a:stretch>
        </p:blipFill>
        <p:spPr>
          <a:xfrm rot="0">
            <a:off x="3418067" y="3859208"/>
            <a:ext cx="2879538" cy="578364"/>
          </a:xfrm>
          <a:prstGeom prst="rect"/>
          <a:noFill/>
          <a:ln w="9525" cmpd="sng" cap="flat">
            <a:noFill/>
            <a:prstDash val="solid"/>
            <a:miter/>
          </a:ln>
        </p:spPr>
      </p:pic>
      <p:pic>
        <p:nvPicPr>
          <p:cNvPr id="84" name="图片"/>
          <p:cNvPicPr>
            <a:picLocks noChangeAspect="1"/>
          </p:cNvPicPr>
          <p:nvPr/>
        </p:nvPicPr>
        <p:blipFill>
          <a:blip r:embed="rId3" cstate="print"/>
          <a:stretch>
            <a:fillRect/>
          </a:stretch>
        </p:blipFill>
        <p:spPr>
          <a:xfrm rot="0">
            <a:off x="968529" y="5297463"/>
            <a:ext cx="2952653" cy="502523"/>
          </a:xfrm>
          <a:prstGeom prst="rect"/>
          <a:noFill/>
          <a:ln w="9525" cmpd="sng" cap="flat">
            <a:noFill/>
            <a:prstDash val="solid"/>
            <a:miter/>
          </a:ln>
        </p:spPr>
      </p:pic>
    </p:spTree>
    <p:extLst>
      <p:ext uri="{BB962C8B-B14F-4D97-AF65-F5344CB8AC3E}">
        <p14:creationId xmlns:p14="http://schemas.microsoft.com/office/powerpoint/2010/main" val="183916053"/>
      </p:ext>
    </p:extLst>
  </p:cSld>
  <p:clrMapOvr>
    <a:masterClrMapping/>
  </p:clrMapOvr>
  <p:transition/>
</p:sld>
</file>

<file path=ppt/slides/slide11.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76" name="文本框"/>
          <p:cNvSpPr>
            <a:spLocks noGrp="1"/>
          </p:cNvSpPr>
          <p:nvPr>
            <p:ph type="title"/>
          </p:nvPr>
        </p:nvSpPr>
        <p:spPr>
          <a:xfrm rot="0">
            <a:off x="542923" y="46041"/>
            <a:ext cx="8229600" cy="1143000"/>
          </a:xfrm>
          <a:prstGeom prst="rect"/>
          <a:noFill/>
          <a:ln w="9525" cmpd="sng" cap="flat">
            <a:noFill/>
            <a:prstDash val="solid"/>
            <a:miter/>
          </a:ln>
        </p:spPr>
        <p:txBody>
          <a:bodyPr vert="horz" wrap="square" lIns="91440" tIns="45720" rIns="91440" bIns="45720" anchor="ctr" anchorCtr="0">
            <a:prstTxWarp prst="textNoShape"/>
          </a:bodyPr>
          <a:lstStyle/>
          <a:p>
            <a:r>
              <a:rPr lang="zh-CN" altLang="en-US" b="1">
                <a:solidFill>
                  <a:schemeClr val="bg1"/>
                </a:solidFill>
              </a:rPr>
              <a:t>财务分析</a:t>
            </a:r>
            <a:endParaRPr lang="zh-CN" altLang="en-US"/>
          </a:p>
        </p:txBody>
      </p:sp>
      <p:sp>
        <p:nvSpPr>
          <p:cNvPr id="77"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r>
              <a:rPr lang="zh-CN" altLang="en-US"/>
              <a:t>盈亏平衡点分析：</a:t>
            </a:r>
            <a:endParaRPr lang="zh-CN" altLang="en-US"/>
          </a:p>
          <a:p>
            <a:pPr>
              <a:buNone/>
            </a:pPr>
            <a:r>
              <a:rPr lang="zh-CN" altLang="en-US"/>
              <a:t>    如果成本费用项目可以区分为变动成本和固定成本，可进行该指标的计算与分析。</a:t>
            </a:r>
            <a:endParaRPr lang="zh-CN" altLang="en-US"/>
          </a:p>
          <a:p>
            <a:endParaRPr lang="zh-CN" altLang="en-US"/>
          </a:p>
          <a:p>
            <a:r>
              <a:rPr lang="zh-CN" altLang="en-US"/>
              <a:t> 敏感性分析：</a:t>
            </a:r>
            <a:endParaRPr lang="zh-CN" altLang="en-US"/>
          </a:p>
          <a:p>
            <a:pPr>
              <a:buNone/>
            </a:pPr>
            <a:r>
              <a:rPr lang="zh-CN" altLang="en-US"/>
              <a:t>    对上述所有指标在宏观环境及企业微观政策变动情况下调整后的数据进行重新评价（主要针对不利情况进行计算分析）</a:t>
            </a:r>
            <a:endParaRPr lang="zh-CN" altLang="en-US"/>
          </a:p>
        </p:txBody>
      </p:sp>
    </p:spTree>
    <p:extLst>
      <p:ext uri="{BB962C8B-B14F-4D97-AF65-F5344CB8AC3E}">
        <p14:creationId xmlns:p14="http://schemas.microsoft.com/office/powerpoint/2010/main" val="1330462020"/>
      </p:ext>
    </p:extLst>
  </p:cSld>
  <p:clrMapOvr>
    <a:masterClrMapping/>
  </p:clrMapOvr>
  <p:transition/>
</p:sld>
</file>

<file path=ppt/slides/slide12.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78" name="文本框"/>
          <p:cNvSpPr>
            <a:spLocks noGrp="1"/>
          </p:cNvSpPr>
          <p:nvPr>
            <p:ph type="title"/>
          </p:nvPr>
        </p:nvSpPr>
        <p:spPr>
          <a:xfrm rot="0">
            <a:off x="542923" y="-30157"/>
            <a:ext cx="8229600" cy="1143000"/>
          </a:xfrm>
          <a:prstGeom prst="rect"/>
          <a:noFill/>
          <a:ln w="9525" cmpd="sng" cap="flat">
            <a:noFill/>
            <a:prstDash val="solid"/>
            <a:miter/>
          </a:ln>
        </p:spPr>
        <p:txBody>
          <a:bodyPr vert="horz" wrap="square" lIns="91440" tIns="45720" rIns="91440" bIns="45720" anchor="ctr" anchorCtr="0">
            <a:prstTxWarp prst="textNoShape"/>
          </a:bodyPr>
          <a:lstStyle/>
          <a:p>
            <a:r>
              <a:rPr lang="zh-CN" altLang="en-US" b="1">
                <a:solidFill>
                  <a:schemeClr val="bg1"/>
                </a:solidFill>
              </a:rPr>
              <a:t>风险退出</a:t>
            </a:r>
            <a:endParaRPr lang="zh-CN" altLang="en-US" b="1">
              <a:solidFill>
                <a:schemeClr val="bg1"/>
              </a:solidFill>
            </a:endParaRPr>
          </a:p>
        </p:txBody>
      </p:sp>
      <p:sp>
        <p:nvSpPr>
          <p:cNvPr id="79"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pPr>
              <a:buNone/>
            </a:pPr>
            <a:r>
              <a:rPr lang="zh-CN" altLang="en-US"/>
              <a:t>1、风险退出方式选择</a:t>
            </a:r>
            <a:endParaRPr lang="zh-CN" altLang="en-US"/>
          </a:p>
          <a:p>
            <a:pPr marL="342900" indent="-342900" algn="l" eaLnBrk="1" fontAlgn="base" latinLnBrk="0" hangingPunct="1">
              <a:lnSpc>
                <a:spcPct val="100000"/>
              </a:lnSpc>
              <a:spcBef>
                <a:spcPct val="20000"/>
              </a:spcBef>
              <a:spcAft>
                <a:spcPts val="0"/>
              </a:spcAft>
              <a:buNone/>
            </a:pPr>
            <a:r>
              <a:rPr lang="zh-CN" altLang="en-US" sz="3200" i="0" u="none" baseline="0">
                <a:solidFill>
                  <a:srgbClr val="000000"/>
                </a:solidFill>
                <a:latin typeface="宋体" pitchFamily="0" charset="0"/>
                <a:cs typeface="Times New Roman" pitchFamily="0" charset="0"/>
              </a:rPr>
              <a:t>上市</a:t>
            </a:r>
            <a:endParaRPr lang="zh-CN" altLang="en-US" sz="3200" i="0" u="none" baseline="0">
              <a:solidFill>
                <a:srgbClr val="000000"/>
              </a:solidFill>
              <a:latin typeface="宋体" pitchFamily="0" charset="0"/>
              <a:cs typeface="Times New Roman" pitchFamily="0" charset="0"/>
            </a:endParaRPr>
          </a:p>
          <a:p>
            <a:pPr marL="342900" indent="-342900" algn="l" eaLnBrk="1" fontAlgn="base" latinLnBrk="0" hangingPunct="1">
              <a:lnSpc>
                <a:spcPct val="100000"/>
              </a:lnSpc>
              <a:spcBef>
                <a:spcPct val="20000"/>
              </a:spcBef>
              <a:spcAft>
                <a:spcPts val="0"/>
              </a:spcAft>
              <a:buNone/>
            </a:pPr>
            <a:r>
              <a:rPr lang="zh-CN" altLang="en-US" sz="3200" i="0" u="none" baseline="0">
                <a:solidFill>
                  <a:srgbClr val="000000"/>
                </a:solidFill>
                <a:latin typeface="宋体" pitchFamily="0" charset="0"/>
                <a:cs typeface="Times New Roman" pitchFamily="0" charset="0"/>
              </a:rPr>
              <a:t>股权转让</a:t>
            </a:r>
            <a:endParaRPr lang="zh-CN" altLang="en-US" sz="3200" i="0" u="none" baseline="0">
              <a:solidFill>
                <a:srgbClr val="000000"/>
              </a:solidFill>
              <a:latin typeface="宋体" pitchFamily="0" charset="0"/>
              <a:cs typeface="Times New Roman" pitchFamily="0" charset="0"/>
            </a:endParaRPr>
          </a:p>
          <a:p>
            <a:pPr marL="342900" indent="-342900" algn="l" eaLnBrk="1" fontAlgn="base" latinLnBrk="0" hangingPunct="1">
              <a:lnSpc>
                <a:spcPct val="100000"/>
              </a:lnSpc>
              <a:spcBef>
                <a:spcPct val="20000"/>
              </a:spcBef>
              <a:spcAft>
                <a:spcPts val="0"/>
              </a:spcAft>
              <a:buNone/>
            </a:pPr>
            <a:r>
              <a:rPr lang="zh-CN" altLang="en-US" sz="3200" i="0" u="none" baseline="0">
                <a:solidFill>
                  <a:srgbClr val="000000"/>
                </a:solidFill>
                <a:latin typeface="宋体" pitchFamily="0" charset="0"/>
                <a:cs typeface="Times New Roman" pitchFamily="0" charset="0"/>
              </a:rPr>
              <a:t>管理层收购</a:t>
            </a:r>
            <a:endParaRPr lang="zh-CN" altLang="en-US" sz="3200" i="0" u="none" baseline="0">
              <a:solidFill>
                <a:srgbClr val="000000"/>
              </a:solidFill>
              <a:latin typeface="宋体" pitchFamily="0" charset="0"/>
              <a:cs typeface="Times New Roman" pitchFamily="0" charset="0"/>
            </a:endParaRPr>
          </a:p>
          <a:p>
            <a:pPr marL="342900" indent="-342900" algn="l" eaLnBrk="1" fontAlgn="base" latinLnBrk="0" hangingPunct="1">
              <a:lnSpc>
                <a:spcPct val="100000"/>
              </a:lnSpc>
              <a:spcBef>
                <a:spcPct val="20000"/>
              </a:spcBef>
              <a:spcAft>
                <a:spcPts val="0"/>
              </a:spcAft>
              <a:buNone/>
            </a:pPr>
            <a:r>
              <a:rPr lang="zh-CN" altLang="en-US" sz="3200" i="0" u="none" baseline="0">
                <a:solidFill>
                  <a:srgbClr val="000000"/>
                </a:solidFill>
                <a:latin typeface="宋体" pitchFamily="0" charset="0"/>
                <a:cs typeface="Times New Roman" pitchFamily="0" charset="0"/>
              </a:rPr>
              <a:t>行业并购</a:t>
            </a:r>
            <a:endParaRPr lang="zh-CN" altLang="en-US" sz="3200" i="0" u="none" baseline="0">
              <a:solidFill>
                <a:srgbClr val="000000"/>
              </a:solidFill>
              <a:latin typeface="宋体" pitchFamily="0" charset="0"/>
              <a:cs typeface="Times New Roman" pitchFamily="0" charset="0"/>
            </a:endParaRPr>
          </a:p>
          <a:p>
            <a:pPr marL="342900" indent="-342900" algn="l" eaLnBrk="1" fontAlgn="base" latinLnBrk="0" hangingPunct="1">
              <a:lnSpc>
                <a:spcPct val="100000"/>
              </a:lnSpc>
              <a:spcBef>
                <a:spcPct val="20000"/>
              </a:spcBef>
              <a:spcAft>
                <a:spcPts val="0"/>
              </a:spcAft>
              <a:buNone/>
            </a:pPr>
            <a:endParaRPr lang="zh-CN" altLang="en-US" sz="3200" i="0" u="none" baseline="0">
              <a:solidFill>
                <a:srgbClr val="000000"/>
              </a:solidFill>
              <a:latin typeface="宋体" pitchFamily="0" charset="0"/>
              <a:cs typeface="Times New Roman" pitchFamily="0" charset="0"/>
            </a:endParaRPr>
          </a:p>
          <a:p>
            <a:pPr marL="342900" indent="-342900" algn="l" eaLnBrk="1" fontAlgn="base" latinLnBrk="0" hangingPunct="1">
              <a:lnSpc>
                <a:spcPct val="100000"/>
              </a:lnSpc>
              <a:spcBef>
                <a:spcPct val="20000"/>
              </a:spcBef>
              <a:spcAft>
                <a:spcPts val="0"/>
              </a:spcAft>
              <a:buNone/>
            </a:pPr>
            <a:r>
              <a:rPr lang="zh-CN" altLang="en-US" sz="3200" kern="1200">
                <a:solidFill>
                  <a:schemeClr val="tx1"/>
                </a:solidFill>
                <a:latin typeface="Calibri" pitchFamily="0" charset="0"/>
                <a:ea typeface="宋体" pitchFamily="0" charset="0"/>
                <a:cs typeface="宋体" pitchFamily="0" charset="0"/>
              </a:rPr>
              <a:t>2、选择依据</a:t>
            </a:r>
            <a:endParaRPr lang="zh-CN" altLang="en-US">
              <a:solidFill>
                <a:srgbClr val="000000"/>
              </a:solidFill>
              <a:latin typeface="宋体" pitchFamily="0" charset="0"/>
            </a:endParaRPr>
          </a:p>
        </p:txBody>
      </p:sp>
    </p:spTree>
    <p:extLst>
      <p:ext uri="{BB962C8B-B14F-4D97-AF65-F5344CB8AC3E}">
        <p14:creationId xmlns:p14="http://schemas.microsoft.com/office/powerpoint/2010/main" val="358722125"/>
      </p:ext>
    </p:extLst>
  </p:cSld>
  <p:clrMapOvr>
    <a:masterClrMapping/>
  </p:clrMapOvr>
  <p:transition/>
</p:sld>
</file>

<file path=ppt/slides/slide13.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86"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pPr algn="ctr">
              <a:buNone/>
            </a:pPr>
            <a:endParaRPr lang="zh-CN" altLang="en-US" sz="7200"/>
          </a:p>
          <a:p>
            <a:pPr algn="ctr">
              <a:buNone/>
            </a:pPr>
            <a:r>
              <a:rPr lang="zh-CN" altLang="en-US" sz="7200"/>
              <a:t>谢谢大家！</a:t>
            </a:r>
            <a:endParaRPr lang="zh-CN" altLang="en-US" sz="7200"/>
          </a:p>
        </p:txBody>
      </p:sp>
    </p:spTree>
    <p:extLst>
      <p:ext uri="{BB962C8B-B14F-4D97-AF65-F5344CB8AC3E}">
        <p14:creationId xmlns:p14="http://schemas.microsoft.com/office/powerpoint/2010/main" val="1621948522"/>
      </p:ext>
    </p:extLst>
  </p:cSld>
  <p:clrMapOvr>
    <a:masterClrMapping/>
  </p:clrMapOvr>
  <p:transition/>
</p:sld>
</file>

<file path=ppt/slides/slide2.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42" name="文本框"/>
          <p:cNvSpPr>
            <a:spLocks noGrp="1"/>
          </p:cNvSpPr>
          <p:nvPr>
            <p:ph type="title"/>
          </p:nvPr>
        </p:nvSpPr>
        <p:spPr>
          <a:xfrm rot="0">
            <a:off x="542923" y="-30157"/>
            <a:ext cx="8229600" cy="1143000"/>
          </a:xfrm>
          <a:prstGeom prst="rect"/>
          <a:noFill/>
          <a:ln w="9525" cmpd="sng" cap="flat">
            <a:noFill/>
            <a:prstDash val="solid"/>
            <a:miter/>
          </a:ln>
        </p:spPr>
        <p:txBody>
          <a:bodyPr vert="horz" wrap="square" lIns="91440" tIns="45720" rIns="91440" bIns="45720" anchor="ctr" anchorCtr="0">
            <a:prstTxWarp prst="textNoShape"/>
          </a:bodyPr>
          <a:lstStyle/>
          <a:p>
            <a:pPr marL="0" indent="0" algn="ctr">
              <a:lnSpc>
                <a:spcPct val="100000"/>
              </a:lnSpc>
              <a:spcBef>
                <a:spcPts val="0"/>
              </a:spcBef>
              <a:spcAft>
                <a:spcPts val="0"/>
              </a:spcAft>
              <a:buNone/>
            </a:pPr>
            <a:r>
              <a:rPr lang="zh-CN" altLang="en-US" sz="4800" b="1">
                <a:solidFill>
                  <a:schemeClr val="bg1"/>
                </a:solidFill>
                <a:latin typeface="Calibri" pitchFamily="0" charset="0"/>
                <a:ea typeface="宋体" pitchFamily="0" charset="0"/>
                <a:cs typeface="Times New Roman" pitchFamily="0" charset="0"/>
              </a:rPr>
              <a:t>财务部分</a:t>
            </a:r>
            <a:endParaRPr lang="zh-CN" altLang="en-US" sz="4800" b="1">
              <a:solidFill>
                <a:schemeClr val="bg1"/>
              </a:solidFill>
              <a:latin typeface="Calibri" pitchFamily="0" charset="0"/>
              <a:ea typeface="宋体" pitchFamily="0" charset="0"/>
              <a:cs typeface="Times New Roman" pitchFamily="0" charset="0"/>
            </a:endParaRPr>
          </a:p>
        </p:txBody>
      </p:sp>
      <p:sp>
        <p:nvSpPr>
          <p:cNvPr id="43"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pPr marL="342900" indent="-342900" algn="l">
              <a:lnSpc>
                <a:spcPct val="2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融资与资金运营计划</a:t>
            </a:r>
            <a:endParaRPr lang="zh-CN" altLang="en-US" sz="3200" b="1">
              <a:solidFill>
                <a:schemeClr val="tx1"/>
              </a:solidFill>
              <a:latin typeface="Calibri" pitchFamily="0" charset="0"/>
              <a:ea typeface="宋体" pitchFamily="0" charset="0"/>
              <a:cs typeface="Times New Roman" pitchFamily="0" charset="0"/>
            </a:endParaRPr>
          </a:p>
          <a:p>
            <a:pPr marL="342900" indent="-342900" algn="l">
              <a:lnSpc>
                <a:spcPct val="2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财务预测</a:t>
            </a:r>
            <a:endParaRPr lang="zh-CN" altLang="en-US" sz="3200" b="1">
              <a:solidFill>
                <a:schemeClr val="tx1"/>
              </a:solidFill>
              <a:latin typeface="Calibri" pitchFamily="0" charset="0"/>
              <a:ea typeface="宋体" pitchFamily="0" charset="0"/>
              <a:cs typeface="Times New Roman" pitchFamily="0" charset="0"/>
            </a:endParaRPr>
          </a:p>
          <a:p>
            <a:pPr marL="342900" indent="-342900" algn="l">
              <a:lnSpc>
                <a:spcPct val="2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财务分析</a:t>
            </a:r>
            <a:endParaRPr lang="zh-CN" altLang="en-US" sz="3200" b="1">
              <a:solidFill>
                <a:schemeClr val="tx1"/>
              </a:solidFill>
              <a:latin typeface="Calibri" pitchFamily="0" charset="0"/>
              <a:ea typeface="宋体" pitchFamily="0" charset="0"/>
              <a:cs typeface="Times New Roman" pitchFamily="0" charset="0"/>
            </a:endParaRPr>
          </a:p>
          <a:p>
            <a:pPr marL="342900" indent="-342900" algn="l">
              <a:lnSpc>
                <a:spcPct val="2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风险资本退出</a:t>
            </a:r>
            <a:endParaRPr lang="zh-CN" altLang="en-US" sz="3200" b="1">
              <a:solidFill>
                <a:schemeClr val="tx1"/>
              </a:solidFill>
              <a:latin typeface="Calibri" pitchFamily="0" charset="0"/>
              <a:ea typeface="宋体" pitchFamily="0" charset="0"/>
              <a:cs typeface="Times New Roman" pitchFamily="0" charset="0"/>
            </a:endParaRPr>
          </a:p>
        </p:txBody>
      </p:sp>
    </p:spTree>
    <p:extLst>
      <p:ext uri="{BB962C8B-B14F-4D97-AF65-F5344CB8AC3E}">
        <p14:creationId xmlns:p14="http://schemas.microsoft.com/office/powerpoint/2010/main" val="1593192927"/>
      </p:ext>
    </p:extLst>
  </p:cSld>
  <p:clrMapOvr>
    <a:masterClrMapping/>
  </p:clrMapOvr>
  <p:transition/>
</p:sld>
</file>

<file path=ppt/slides/slide3.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47" name="文本框"/>
          <p:cNvSpPr>
            <a:spLocks noGrp="1"/>
          </p:cNvSpPr>
          <p:nvPr>
            <p:ph type="title"/>
          </p:nvPr>
        </p:nvSpPr>
        <p:spPr>
          <a:xfrm rot="0">
            <a:off x="457200" y="274638"/>
            <a:ext cx="8229600" cy="1143000"/>
          </a:xfrm>
          <a:prstGeom prst="rect"/>
          <a:noFill/>
          <a:ln w="9525" cmpd="sng" cap="flat">
            <a:noFill/>
            <a:prstDash val="solid"/>
            <a:miter/>
          </a:ln>
        </p:spPr>
        <p:txBody>
          <a:bodyPr vert="horz" wrap="square" lIns="91440" tIns="45720" rIns="91440" bIns="45720" anchor="ctr" anchorCtr="0">
            <a:prstTxWarp prst="textNoShape"/>
          </a:bodyPr>
          <a:lstStyle/>
          <a:p>
            <a:pPr marL="0" indent="0" algn="ctr">
              <a:lnSpc>
                <a:spcPct val="100000"/>
              </a:lnSpc>
              <a:spcBef>
                <a:spcPts val="0"/>
              </a:spcBef>
              <a:spcAft>
                <a:spcPts val="0"/>
              </a:spcAft>
              <a:buNone/>
            </a:pPr>
            <a:r>
              <a:rPr lang="zh-CN" altLang="en-US" sz="4800" b="1" kern="1200">
                <a:solidFill>
                  <a:schemeClr val="bg1"/>
                </a:solidFill>
                <a:latin typeface="Calibri" pitchFamily="0" charset="0"/>
                <a:ea typeface="宋体" pitchFamily="0" charset="0"/>
                <a:cs typeface="宋体" pitchFamily="0" charset="0"/>
              </a:rPr>
              <a:t>融资与资金运营计划</a:t>
            </a:r>
            <a:br>
              <a:rPr lang="zh-CN" altLang="en-US" sz="4800" b="1" kern="1200">
                <a:solidFill>
                  <a:schemeClr val="bg1"/>
                </a:solidFill>
                <a:latin typeface="Calibri" pitchFamily="0" charset="0"/>
                <a:ea typeface="宋体" pitchFamily="0" charset="0"/>
                <a:cs typeface="宋体" pitchFamily="0" charset="0"/>
              </a:rPr>
            </a:br>
            <a:endParaRPr lang="zh-CN" altLang="en-US" sz="4800">
              <a:solidFill>
                <a:schemeClr val="bg1"/>
              </a:solidFill>
              <a:latin typeface="Calibri" pitchFamily="0" charset="0"/>
              <a:ea typeface="宋体" pitchFamily="0" charset="0"/>
              <a:cs typeface="Times New Roman" pitchFamily="0" charset="0"/>
            </a:endParaRPr>
          </a:p>
        </p:txBody>
      </p:sp>
      <p:sp>
        <p:nvSpPr>
          <p:cNvPr id="48"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pPr marL="342900" indent="-342900" algn="l">
              <a:lnSpc>
                <a:spcPct val="1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公司性质</a:t>
            </a:r>
            <a:r>
              <a:rPr lang="zh-CN" altLang="en-US" sz="3200">
                <a:solidFill>
                  <a:schemeClr val="tx1"/>
                </a:solidFill>
                <a:latin typeface="Calibri" pitchFamily="0" charset="0"/>
                <a:ea typeface="宋体" pitchFamily="0" charset="0"/>
                <a:cs typeface="Times New Roman" pitchFamily="0" charset="0"/>
              </a:rPr>
              <a:t>：有限责任公司、股份有限公司、合伙制公司、个人独资公司</a:t>
            </a:r>
            <a:endParaRPr lang="zh-CN" altLang="en-US" sz="3200">
              <a:solidFill>
                <a:schemeClr val="tx1"/>
              </a:solidFill>
              <a:latin typeface="Calibri" pitchFamily="0" charset="0"/>
              <a:ea typeface="宋体" pitchFamily="0" charset="0"/>
              <a:cs typeface="Times New Roman" pitchFamily="0" charset="0"/>
            </a:endParaRPr>
          </a:p>
          <a:p>
            <a:pPr marL="342900" indent="-342900" algn="l">
              <a:lnSpc>
                <a:spcPct val="1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资金需求及来源：</a:t>
            </a:r>
            <a:r>
              <a:rPr lang="zh-CN" altLang="en-US" sz="3200">
                <a:solidFill>
                  <a:schemeClr val="tx1"/>
                </a:solidFill>
                <a:latin typeface="Calibri" pitchFamily="0" charset="0"/>
                <a:ea typeface="宋体" pitchFamily="0" charset="0"/>
                <a:cs typeface="Times New Roman" pitchFamily="0" charset="0"/>
              </a:rPr>
              <a:t>资金需求总额（规模大小）、资金来源（投资者投入、风险投资、银行借贷）、注册资本结构（金额、比例）</a:t>
            </a:r>
            <a:endParaRPr lang="zh-CN" altLang="en-US" sz="3200">
              <a:solidFill>
                <a:schemeClr val="tx1"/>
              </a:solidFill>
              <a:latin typeface="Calibri" pitchFamily="0" charset="0"/>
              <a:ea typeface="宋体" pitchFamily="0" charset="0"/>
              <a:cs typeface="Times New Roman" pitchFamily="0" charset="0"/>
            </a:endParaRPr>
          </a:p>
          <a:p>
            <a:pPr marL="342900" indent="-342900" algn="l">
              <a:lnSpc>
                <a:spcPct val="1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投资额预测：</a:t>
            </a:r>
            <a:r>
              <a:rPr lang="zh-CN" altLang="en-US" sz="3200">
                <a:solidFill>
                  <a:schemeClr val="tx1"/>
                </a:solidFill>
                <a:latin typeface="Calibri" pitchFamily="0" charset="0"/>
                <a:ea typeface="宋体" pitchFamily="0" charset="0"/>
                <a:cs typeface="Times New Roman" pitchFamily="0" charset="0"/>
              </a:rPr>
              <a:t>固定资产投资、无形资产投资、开办费、流动资金垫支等</a:t>
            </a:r>
            <a:endParaRPr lang="zh-CN" altLang="en-US" sz="3200">
              <a:solidFill>
                <a:schemeClr val="tx1"/>
              </a:solidFill>
              <a:latin typeface="Calibri" pitchFamily="0" charset="0"/>
              <a:ea typeface="宋体" pitchFamily="0" charset="0"/>
              <a:cs typeface="Times New Roman" pitchFamily="0" charset="0"/>
            </a:endParaRPr>
          </a:p>
          <a:p>
            <a:pPr marL="342900" indent="-342900" algn="l">
              <a:lnSpc>
                <a:spcPct val="100000"/>
              </a:lnSpc>
              <a:spcBef>
                <a:spcPct val="20000"/>
              </a:spcBef>
              <a:spcAft>
                <a:spcPts val="0"/>
              </a:spcAft>
              <a:buNone/>
            </a:pPr>
            <a:r>
              <a:rPr lang="zh-CN" altLang="en-US" sz="3200" b="1">
                <a:solidFill>
                  <a:schemeClr val="tx1"/>
                </a:solidFill>
                <a:latin typeface="Calibri" pitchFamily="0" charset="0"/>
                <a:ea typeface="宋体" pitchFamily="0" charset="0"/>
                <a:cs typeface="Times New Roman" pitchFamily="0" charset="0"/>
              </a:rPr>
              <a:t> </a:t>
            </a:r>
            <a:endParaRPr lang="zh-CN" altLang="en-US" sz="3200">
              <a:solidFill>
                <a:schemeClr val="tx1"/>
              </a:solidFill>
              <a:latin typeface="Calibri" pitchFamily="0" charset="0"/>
              <a:ea typeface="宋体" pitchFamily="0" charset="0"/>
              <a:cs typeface="Times New Roman" pitchFamily="0" charset="0"/>
            </a:endParaRPr>
          </a:p>
        </p:txBody>
      </p:sp>
    </p:spTree>
    <p:extLst>
      <p:ext uri="{BB962C8B-B14F-4D97-AF65-F5344CB8AC3E}">
        <p14:creationId xmlns:p14="http://schemas.microsoft.com/office/powerpoint/2010/main" val="149078409"/>
      </p:ext>
    </p:extLst>
  </p:cSld>
  <p:clrMapOvr>
    <a:masterClrMapping/>
  </p:clrMapOvr>
  <p:transition/>
</p:sld>
</file>

<file path=ppt/slides/slide4.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80" name="文本框"/>
          <p:cNvSpPr>
            <a:spLocks noGrp="1"/>
          </p:cNvSpPr>
          <p:nvPr>
            <p:ph type="title"/>
          </p:nvPr>
        </p:nvSpPr>
        <p:spPr>
          <a:xfrm rot="0">
            <a:off x="466724" y="46041"/>
            <a:ext cx="8229600" cy="1143000"/>
          </a:xfrm>
          <a:prstGeom prst="rect"/>
          <a:noFill/>
          <a:ln w="9525" cmpd="sng" cap="flat">
            <a:noFill/>
            <a:prstDash val="solid"/>
            <a:miter/>
          </a:ln>
        </p:spPr>
        <p:txBody>
          <a:bodyPr vert="horz" wrap="square" lIns="91440" tIns="45720" rIns="91440" bIns="45720" anchor="ctr" anchorCtr="0">
            <a:prstTxWarp prst="textNoShape"/>
          </a:bodyPr>
          <a:lstStyle/>
          <a:p>
            <a:r>
              <a:rPr lang="zh-CN" altLang="en-US" sz="4800" b="1" kern="1200">
                <a:solidFill>
                  <a:schemeClr val="bg1"/>
                </a:solidFill>
                <a:latin typeface="Calibri" pitchFamily="0" charset="0"/>
                <a:ea typeface="宋体" pitchFamily="0" charset="0"/>
                <a:cs typeface="宋体" pitchFamily="0" charset="0"/>
              </a:rPr>
              <a:t>融资与资金运营计划</a:t>
            </a:r>
            <a:endParaRPr lang="zh-CN" altLang="en-US"/>
          </a:p>
        </p:txBody>
      </p:sp>
      <p:sp>
        <p:nvSpPr>
          <p:cNvPr id="81" name="文本框"/>
          <p:cNvSpPr>
            <a:spLocks noGrp="1"/>
          </p:cNvSpPr>
          <p:nvPr>
            <p:ph type="body" idx="1"/>
          </p:nvPr>
        </p:nvSpPr>
        <p:spPr>
          <a:xfrm rot="0">
            <a:off x="400050" y="1628774"/>
            <a:ext cx="8229600" cy="4525963"/>
          </a:xfrm>
          <a:prstGeom prst="rect"/>
          <a:noFill/>
          <a:ln w="9525" cmpd="sng" cap="flat">
            <a:noFill/>
            <a:prstDash val="solid"/>
            <a:miter/>
          </a:ln>
        </p:spPr>
        <p:txBody>
          <a:bodyPr vert="horz" wrap="square" lIns="91440" tIns="45720" rIns="91440" bIns="45720" anchor="t" anchorCtr="0">
            <a:prstTxWarp prst="textNoShape"/>
          </a:bodyPr>
          <a:lstStyle/>
          <a:p>
            <a:r>
              <a:rPr lang="zh-CN" altLang="en-US" b="1"/>
              <a:t>注意</a:t>
            </a:r>
            <a:r>
              <a:rPr lang="zh-CN" altLang="en-US"/>
              <a:t>：</a:t>
            </a:r>
            <a:endParaRPr lang="zh-CN" altLang="en-US" sz="2800" b="1" i="0" u="none" baseline="0">
              <a:solidFill>
                <a:srgbClr val="000000"/>
              </a:solidFill>
              <a:latin typeface="楷体_GB2312" pitchFamily="49" charset="-122"/>
              <a:ea typeface="楷体_GB2312" pitchFamily="49" charset="-122"/>
              <a:cs typeface="Times New Roman" pitchFamily="0" charset="0"/>
            </a:endParaRPr>
          </a:p>
          <a:p>
            <a:pPr>
              <a:lnSpc>
                <a:spcPct val="150000"/>
              </a:lnSpc>
              <a:buAutoNum type="arabicPeriod"/>
            </a:pPr>
            <a:r>
              <a:rPr lang="zh-CN" altLang="en-US" sz="2600" i="0" u="none" baseline="0">
                <a:solidFill>
                  <a:srgbClr val="000000"/>
                </a:solidFill>
                <a:latin typeface="宋体" pitchFamily="0" charset="0"/>
                <a:cs typeface="Times New Roman" pitchFamily="0" charset="0"/>
              </a:rPr>
              <a:t>注册资本根据项目实际需要确定，100~500万</a:t>
            </a:r>
            <a:endParaRPr lang="zh-CN" altLang="en-US" sz="2600" i="0" u="none" baseline="0">
              <a:solidFill>
                <a:srgbClr val="000000"/>
              </a:solidFill>
              <a:latin typeface="宋体" pitchFamily="0" charset="0"/>
              <a:cs typeface="Times New Roman" pitchFamily="0" charset="0"/>
            </a:endParaRPr>
          </a:p>
          <a:p>
            <a:pPr>
              <a:lnSpc>
                <a:spcPct val="150000"/>
              </a:lnSpc>
              <a:buAutoNum type="arabicPeriod"/>
            </a:pPr>
            <a:r>
              <a:rPr lang="zh-CN" altLang="en-US" sz="2600" i="0" u="none" baseline="0">
                <a:solidFill>
                  <a:srgbClr val="000000"/>
                </a:solidFill>
                <a:latin typeface="宋体" pitchFamily="0" charset="0"/>
                <a:cs typeface="Times New Roman" pitchFamily="0" charset="0"/>
              </a:rPr>
              <a:t>出资要符合相关法律的规定。如货币资金不得低于30%；注册资本不得低于开办公司的最低资本要求；不得以人力资源出资</a:t>
            </a:r>
            <a:endParaRPr lang="zh-CN" altLang="en-US" sz="2600" i="0" u="none" baseline="0">
              <a:solidFill>
                <a:srgbClr val="000000"/>
              </a:solidFill>
              <a:latin typeface="宋体" pitchFamily="0" charset="0"/>
              <a:cs typeface="Times New Roman" pitchFamily="0" charset="0"/>
            </a:endParaRPr>
          </a:p>
          <a:p>
            <a:pPr marL="342900" indent="-342900" algn="l" eaLnBrk="1" fontAlgn="base" latinLnBrk="0" hangingPunct="1">
              <a:lnSpc>
                <a:spcPct val="150000"/>
              </a:lnSpc>
              <a:spcBef>
                <a:spcPct val="20000"/>
              </a:spcBef>
              <a:spcAft>
                <a:spcPts val="0"/>
              </a:spcAft>
              <a:buNone/>
            </a:pPr>
            <a:r>
              <a:rPr lang="zh-CN" altLang="en-US" sz="2600" kern="1200">
                <a:solidFill>
                  <a:srgbClr val="000000"/>
                </a:solidFill>
                <a:latin typeface="宋体" pitchFamily="0" charset="0"/>
                <a:cs typeface="Times New Roman" pitchFamily="0" charset="0"/>
              </a:rPr>
              <a:t>3.注册资本不包含银行借款,银行借款可有可无</a:t>
            </a:r>
            <a:r>
              <a:rPr lang="zh-CN" altLang="en-US" sz="2600">
                <a:solidFill>
                  <a:srgbClr val="000000"/>
                </a:solidFill>
                <a:latin typeface="宋体" pitchFamily="0" charset="0"/>
              </a:rPr>
              <a:t> </a:t>
            </a:r>
            <a:endParaRPr lang="zh-CN" altLang="en-US" sz="2600">
              <a:solidFill>
                <a:srgbClr val="000000"/>
              </a:solidFill>
              <a:latin typeface="宋体" pitchFamily="0" charset="0"/>
            </a:endParaRPr>
          </a:p>
          <a:p>
            <a:pPr marL="342900" indent="-342900" algn="l" eaLnBrk="1" fontAlgn="base" latinLnBrk="0" hangingPunct="1">
              <a:lnSpc>
                <a:spcPct val="150000"/>
              </a:lnSpc>
              <a:spcBef>
                <a:spcPct val="20000"/>
              </a:spcBef>
              <a:spcAft>
                <a:spcPts val="0"/>
              </a:spcAft>
              <a:buNone/>
            </a:pPr>
            <a:r>
              <a:rPr lang="zh-CN" altLang="en-US" sz="2600">
                <a:solidFill>
                  <a:srgbClr val="000000"/>
                </a:solidFill>
                <a:latin typeface="宋体" pitchFamily="0" charset="0"/>
              </a:rPr>
              <a:t>4.固定资产、无形资产等投入与产品产出相匹配</a:t>
            </a:r>
            <a:endParaRPr lang="zh-CN" altLang="en-US" sz="2600">
              <a:solidFill>
                <a:srgbClr val="000000"/>
              </a:solidFill>
              <a:latin typeface="宋体" pitchFamily="0" charset="0"/>
            </a:endParaRPr>
          </a:p>
        </p:txBody>
      </p:sp>
      <p:sp>
        <p:nvSpPr>
          <p:cNvPr id="82" name="文本框"/>
          <p:cNvSpPr txBox="1">
            <a:spLocks/>
          </p:cNvSpPr>
          <p:nvPr/>
        </p:nvSpPr>
        <p:spPr>
          <a:xfrm rot="0">
            <a:off x="2124042" y="190497"/>
            <a:ext cx="6335898" cy="358139"/>
          </a:xfrm>
          <a:prstGeom prst="rect"/>
          <a:noFill/>
          <a:ln w="9525" cmpd="sng" cap="flat">
            <a:noFill/>
            <a:prstDash val="solid"/>
            <a:miter/>
          </a:ln>
        </p:spPr>
        <p:txBody>
          <a:bodyPr vert="horz" wrap="square" lIns="91440" tIns="45720" rIns="91440" bIns="45720" anchor="t" anchorCtr="0">
            <a:prstTxWarp prst="textNoShape"/>
            <a:spAutoFit/>
          </a:bodyPr>
          <a:lstStyle/>
          <a:p>
            <a:pPr marL="0" indent="0" algn="l">
              <a:lnSpc>
                <a:spcPct val="100000"/>
              </a:lnSpc>
              <a:spcBef>
                <a:spcPts val="0"/>
              </a:spcBef>
              <a:spcAft>
                <a:spcPts val="0"/>
              </a:spcAft>
              <a:buNone/>
            </a:pPr>
            <a:endParaRPr lang="zh-CN" altLang="en-US" sz="1800">
              <a:solidFill>
                <a:schemeClr val="tx1"/>
              </a:solidFill>
              <a:latin typeface="Times New Roman" pitchFamily="0" charset="0"/>
              <a:ea typeface="宋体" pitchFamily="0" charset="0"/>
              <a:cs typeface="Times New Roman" pitchFamily="0" charset="0"/>
            </a:endParaRPr>
          </a:p>
        </p:txBody>
      </p:sp>
    </p:spTree>
    <p:extLst>
      <p:ext uri="{BB962C8B-B14F-4D97-AF65-F5344CB8AC3E}">
        <p14:creationId xmlns:p14="http://schemas.microsoft.com/office/powerpoint/2010/main" val="1576320040"/>
      </p:ext>
    </p:extLst>
  </p:cSld>
  <p:clrMapOvr>
    <a:masterClrMapping/>
  </p:clrMapOvr>
  <p:transition/>
</p:sld>
</file>

<file path=ppt/slides/slide5.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52" name="文本框"/>
          <p:cNvSpPr>
            <a:spLocks noGrp="1"/>
          </p:cNvSpPr>
          <p:nvPr>
            <p:ph type="title"/>
          </p:nvPr>
        </p:nvSpPr>
        <p:spPr>
          <a:xfrm rot="0">
            <a:off x="457200" y="274638"/>
            <a:ext cx="8229600" cy="1143000"/>
          </a:xfrm>
          <a:prstGeom prst="rect"/>
          <a:noFill/>
          <a:ln w="9525" cmpd="sng" cap="flat">
            <a:noFill/>
            <a:prstDash val="solid"/>
            <a:miter/>
          </a:ln>
        </p:spPr>
        <p:txBody>
          <a:bodyPr vert="horz" wrap="square" lIns="91440" tIns="45720" rIns="91440" bIns="45720" anchor="ctr" anchorCtr="0">
            <a:prstTxWarp prst="textNoShape"/>
          </a:bodyPr>
          <a:lstStyle/>
          <a:p>
            <a:pPr marL="0" indent="0" algn="ctr">
              <a:lnSpc>
                <a:spcPct val="100000"/>
              </a:lnSpc>
              <a:spcBef>
                <a:spcPts val="0"/>
              </a:spcBef>
              <a:spcAft>
                <a:spcPts val="0"/>
              </a:spcAft>
              <a:buNone/>
            </a:pPr>
            <a:r>
              <a:rPr lang="zh-CN" altLang="en-US" sz="4800" b="1" kern="1200">
                <a:solidFill>
                  <a:schemeClr val="bg1"/>
                </a:solidFill>
                <a:latin typeface="Calibri" pitchFamily="0" charset="0"/>
                <a:ea typeface="宋体" pitchFamily="0" charset="0"/>
                <a:cs typeface="宋体" pitchFamily="0" charset="0"/>
              </a:rPr>
              <a:t>财务预测</a:t>
            </a:r>
            <a:br>
              <a:rPr lang="zh-CN" altLang="en-US" sz="4800" b="1" kern="1200">
                <a:solidFill>
                  <a:schemeClr val="bg1"/>
                </a:solidFill>
                <a:latin typeface="Calibri" pitchFamily="0" charset="0"/>
                <a:ea typeface="宋体" pitchFamily="0" charset="0"/>
                <a:cs typeface="宋体" pitchFamily="0" charset="0"/>
              </a:rPr>
            </a:br>
            <a:endParaRPr lang="zh-CN" altLang="en-US" sz="4800">
              <a:solidFill>
                <a:schemeClr val="bg1"/>
              </a:solidFill>
              <a:latin typeface="Calibri" pitchFamily="0" charset="0"/>
              <a:ea typeface="宋体" pitchFamily="0" charset="0"/>
              <a:cs typeface="Times New Roman" pitchFamily="0" charset="0"/>
            </a:endParaRPr>
          </a:p>
        </p:txBody>
      </p:sp>
      <p:sp>
        <p:nvSpPr>
          <p:cNvPr id="53"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pPr marL="342900" indent="-342900" algn="l">
              <a:lnSpc>
                <a:spcPct val="150000"/>
              </a:lnSpc>
              <a:spcBef>
                <a:spcPts val="0"/>
              </a:spcBef>
              <a:spcAft>
                <a:spcPts val="0"/>
              </a:spcAft>
              <a:buFont typeface="Arial" pitchFamily="34" charset="0"/>
              <a:buChar char="•"/>
            </a:pPr>
            <a:r>
              <a:rPr lang="zh-CN" altLang="en-US" sz="2800" b="1">
                <a:solidFill>
                  <a:schemeClr val="tx1"/>
                </a:solidFill>
                <a:latin typeface="Calibri" pitchFamily="0" charset="0"/>
                <a:ea typeface="宋体" pitchFamily="0" charset="0"/>
                <a:cs typeface="Times New Roman" pitchFamily="0" charset="0"/>
              </a:rPr>
              <a:t>销售收入预测</a:t>
            </a:r>
            <a:r>
              <a:rPr lang="zh-CN" altLang="en-US" sz="3200">
                <a:solidFill>
                  <a:schemeClr val="tx1"/>
                </a:solidFill>
                <a:latin typeface="Calibri" pitchFamily="0" charset="0"/>
                <a:ea typeface="宋体" pitchFamily="0" charset="0"/>
                <a:cs typeface="Times New Roman" pitchFamily="0" charset="0"/>
              </a:rPr>
              <a:t>：</a:t>
            </a:r>
            <a:r>
              <a:rPr lang="zh-CN" altLang="en-US" sz="2800" kern="100">
                <a:solidFill>
                  <a:srgbClr val="333333"/>
                </a:solidFill>
                <a:latin typeface="宋体" pitchFamily="0" charset="0"/>
                <a:ea typeface="宋体" pitchFamily="0" charset="0"/>
                <a:cs typeface="Times New Roman" pitchFamily="0" charset="0"/>
              </a:rPr>
              <a:t>产品或劳务的定价（参考市场营销中的定价策略）.销售量或劳务量的预测（备注：预测期一般</a:t>
            </a:r>
            <a:r>
              <a:rPr lang="en-US" altLang="zh-CN" sz="2800" kern="100">
                <a:solidFill>
                  <a:srgbClr val="333333"/>
                </a:solidFill>
                <a:latin typeface="Arial" pitchFamily="34" charset="0"/>
                <a:ea typeface="宋体" pitchFamily="0" charset="0"/>
                <a:cs typeface="Times New Roman" pitchFamily="0" charset="0"/>
              </a:rPr>
              <a:t>不少</a:t>
            </a:r>
            <a:r>
              <a:rPr lang="zh-CN" altLang="en-US" sz="2800" kern="100">
                <a:solidFill>
                  <a:srgbClr val="333333"/>
                </a:solidFill>
                <a:latin typeface="Arial" pitchFamily="34" charset="0"/>
                <a:ea typeface="宋体" pitchFamily="0" charset="0"/>
                <a:cs typeface="Times New Roman" pitchFamily="0" charset="0"/>
              </a:rPr>
              <a:t>5年）</a:t>
            </a:r>
            <a:r>
              <a:rPr lang="zh-CN" altLang="en-US" sz="2800" kern="100">
                <a:solidFill>
                  <a:srgbClr val="333333"/>
                </a:solidFill>
                <a:latin typeface="Arial" pitchFamily="34" charset="0"/>
                <a:ea typeface="宋体" pitchFamily="0" charset="0"/>
                <a:cs typeface="Arial" pitchFamily="34" charset="0"/>
              </a:rPr>
              <a:t>注意：必须以“行业分析”、“市场分析”和公司战略目标为依据进行预测</a:t>
            </a:r>
            <a:endParaRPr lang="zh-CN" altLang="en-US" sz="2800" kern="100">
              <a:solidFill>
                <a:srgbClr val="333333"/>
              </a:solidFill>
              <a:latin typeface="Arial" pitchFamily="34" charset="0"/>
              <a:ea typeface="宋体" pitchFamily="0" charset="0"/>
              <a:cs typeface="Arial" pitchFamily="34" charset="0"/>
            </a:endParaRPr>
          </a:p>
          <a:p>
            <a:pPr marL="342900" indent="-342900" algn="l">
              <a:lnSpc>
                <a:spcPct val="150000"/>
              </a:lnSpc>
              <a:spcBef>
                <a:spcPts val="0"/>
              </a:spcBef>
              <a:spcAft>
                <a:spcPts val="0"/>
              </a:spcAft>
              <a:buFont typeface="Arial" pitchFamily="34" charset="0"/>
              <a:buChar char="•"/>
            </a:pPr>
            <a:r>
              <a:rPr lang="zh-CN" altLang="en-US" sz="2800" b="1" kern="100">
                <a:solidFill>
                  <a:srgbClr val="333333"/>
                </a:solidFill>
                <a:latin typeface="Arial" pitchFamily="34" charset="0"/>
                <a:ea typeface="宋体" pitchFamily="0" charset="0"/>
                <a:cs typeface="Arial" pitchFamily="34" charset="0"/>
              </a:rPr>
              <a:t>成本费用预测</a:t>
            </a:r>
            <a:r>
              <a:rPr lang="zh-CN" altLang="en-US" sz="2800" kern="100">
                <a:solidFill>
                  <a:srgbClr val="333333"/>
                </a:solidFill>
                <a:latin typeface="Arial" pitchFamily="34" charset="0"/>
                <a:ea typeface="宋体" pitchFamily="0" charset="0"/>
                <a:cs typeface="Arial" pitchFamily="34" charset="0"/>
              </a:rPr>
              <a:t>：成本构成、各项费用（管理、销售、财务）</a:t>
            </a:r>
            <a:endParaRPr lang="zh-CN" altLang="en-US" sz="2800" kern="100">
              <a:solidFill>
                <a:srgbClr val="333333"/>
              </a:solidFill>
              <a:latin typeface="Arial" pitchFamily="34" charset="0"/>
              <a:ea typeface="宋体" pitchFamily="0" charset="0"/>
              <a:cs typeface="Arial" pitchFamily="34" charset="0"/>
            </a:endParaRPr>
          </a:p>
          <a:p>
            <a:pPr marL="342900" indent="-342900" algn="l">
              <a:lnSpc>
                <a:spcPct val="150000"/>
              </a:lnSpc>
              <a:spcBef>
                <a:spcPts val="0"/>
              </a:spcBef>
              <a:spcAft>
                <a:spcPts val="0"/>
              </a:spcAft>
              <a:buFont typeface="Arial" pitchFamily="34" charset="0"/>
              <a:buChar char="•"/>
            </a:pPr>
            <a:r>
              <a:rPr lang="zh-CN" altLang="en-US" sz="2800" b="1" kern="100">
                <a:solidFill>
                  <a:srgbClr val="333333"/>
                </a:solidFill>
                <a:latin typeface="Arial" pitchFamily="34" charset="0"/>
                <a:ea typeface="宋体" pitchFamily="0" charset="0"/>
                <a:cs typeface="Arial" pitchFamily="34" charset="0"/>
              </a:rPr>
              <a:t>税费预测</a:t>
            </a:r>
            <a:r>
              <a:rPr lang="zh-CN" altLang="en-US" sz="2800" kern="100">
                <a:solidFill>
                  <a:srgbClr val="333333"/>
                </a:solidFill>
                <a:latin typeface="Arial" pitchFamily="34" charset="0"/>
                <a:ea typeface="宋体" pitchFamily="0" charset="0"/>
                <a:cs typeface="Arial" pitchFamily="34" charset="0"/>
              </a:rPr>
              <a:t>：增值税或营业税、教育费附加等</a:t>
            </a:r>
            <a:endParaRPr lang="zh-CN" altLang="en-US" sz="2800" kern="100">
              <a:solidFill>
                <a:srgbClr val="333333"/>
              </a:solidFill>
              <a:latin typeface="Arial" pitchFamily="34" charset="0"/>
              <a:ea typeface="宋体" pitchFamily="0" charset="0"/>
              <a:cs typeface="Times New Roman" pitchFamily="0" charset="0"/>
            </a:endParaRPr>
          </a:p>
          <a:p>
            <a:pPr marL="342900" indent="-342900" algn="l">
              <a:lnSpc>
                <a:spcPct val="150000"/>
              </a:lnSpc>
              <a:spcBef>
                <a:spcPts val="0"/>
              </a:spcBef>
              <a:spcAft>
                <a:spcPts val="0"/>
              </a:spcAft>
              <a:buFont typeface="Arial" pitchFamily="34" charset="0"/>
              <a:buChar char="•"/>
            </a:pPr>
            <a:endParaRPr lang="zh-CN" altLang="en-US" sz="2800">
              <a:solidFill>
                <a:schemeClr val="tx1"/>
              </a:solidFill>
              <a:latin typeface="Calibri" pitchFamily="0" charset="0"/>
              <a:ea typeface="宋体" pitchFamily="0" charset="0"/>
              <a:cs typeface="Times New Roman" pitchFamily="0" charset="0"/>
            </a:endParaRPr>
          </a:p>
        </p:txBody>
      </p:sp>
    </p:spTree>
    <p:extLst>
      <p:ext uri="{BB962C8B-B14F-4D97-AF65-F5344CB8AC3E}">
        <p14:creationId xmlns:p14="http://schemas.microsoft.com/office/powerpoint/2010/main" val="1350259505"/>
      </p:ext>
    </p:extLst>
  </p:cSld>
  <p:clrMapOvr>
    <a:masterClrMapping/>
  </p:clrMapOvr>
  <p:transition/>
</p:sld>
</file>

<file path=ppt/slides/slide6.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57" name="文本框"/>
          <p:cNvSpPr>
            <a:spLocks noGrp="1"/>
          </p:cNvSpPr>
          <p:nvPr>
            <p:ph type="title"/>
          </p:nvPr>
        </p:nvSpPr>
        <p:spPr>
          <a:xfrm rot="0">
            <a:off x="466724" y="-30157"/>
            <a:ext cx="8229600" cy="1143000"/>
          </a:xfrm>
          <a:prstGeom prst="rect"/>
          <a:noFill/>
          <a:ln w="9525" cmpd="sng" cap="flat">
            <a:noFill/>
            <a:prstDash val="solid"/>
            <a:miter/>
          </a:ln>
        </p:spPr>
        <p:txBody>
          <a:bodyPr vert="horz" wrap="square" lIns="91440" tIns="45720" rIns="91440" bIns="45720" anchor="ctr" anchorCtr="0">
            <a:prstTxWarp prst="textNoShape"/>
          </a:bodyPr>
          <a:lstStyle/>
          <a:p>
            <a:pPr marL="0" indent="0" algn="ctr">
              <a:lnSpc>
                <a:spcPct val="100000"/>
              </a:lnSpc>
              <a:spcBef>
                <a:spcPts val="0"/>
              </a:spcBef>
              <a:spcAft>
                <a:spcPts val="0"/>
              </a:spcAft>
              <a:buNone/>
            </a:pPr>
            <a:r>
              <a:rPr lang="zh-CN" altLang="en-US" sz="4400" b="1">
                <a:solidFill>
                  <a:schemeClr val="bg1"/>
                </a:solidFill>
                <a:latin typeface="Calibri" pitchFamily="0" charset="0"/>
                <a:ea typeface="宋体" pitchFamily="0" charset="0"/>
                <a:cs typeface="Times New Roman" pitchFamily="0" charset="0"/>
              </a:rPr>
              <a:t>税费</a:t>
            </a:r>
            <a:endParaRPr lang="zh-CN" altLang="en-US" sz="4400" b="1">
              <a:solidFill>
                <a:schemeClr val="bg1"/>
              </a:solidFill>
              <a:latin typeface="Calibri" pitchFamily="0" charset="0"/>
              <a:ea typeface="宋体" pitchFamily="0" charset="0"/>
              <a:cs typeface="Times New Roman" pitchFamily="0" charset="0"/>
            </a:endParaRPr>
          </a:p>
        </p:txBody>
      </p:sp>
      <p:sp>
        <p:nvSpPr>
          <p:cNvPr id="58"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pPr marL="342900" indent="-342900" algn="l">
              <a:lnSpc>
                <a:spcPct val="1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所得税</a:t>
            </a:r>
            <a:r>
              <a:rPr lang="zh-CN" altLang="en-US" sz="3200">
                <a:solidFill>
                  <a:schemeClr val="tx1"/>
                </a:solidFill>
                <a:latin typeface="Calibri" pitchFamily="0" charset="0"/>
                <a:ea typeface="宋体" pitchFamily="0" charset="0"/>
                <a:cs typeface="Times New Roman" pitchFamily="0" charset="0"/>
              </a:rPr>
              <a:t>：一般企业所得税税率为25%，微利企业为20%，高新技术企业为15%，并参考所得税优惠政策 </a:t>
            </a:r>
            <a:endParaRPr lang="zh-CN" altLang="en-US" sz="3200">
              <a:solidFill>
                <a:schemeClr val="tx1"/>
              </a:solidFill>
              <a:latin typeface="Calibri" pitchFamily="0" charset="0"/>
              <a:ea typeface="宋体" pitchFamily="0" charset="0"/>
              <a:cs typeface="Times New Roman" pitchFamily="0" charset="0"/>
            </a:endParaRPr>
          </a:p>
          <a:p>
            <a:pPr marL="342900" indent="-342900" algn="l">
              <a:lnSpc>
                <a:spcPct val="1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增值税</a:t>
            </a:r>
            <a:r>
              <a:rPr lang="zh-CN" altLang="en-US" sz="3200">
                <a:solidFill>
                  <a:schemeClr val="tx1"/>
                </a:solidFill>
                <a:latin typeface="Calibri" pitchFamily="0" charset="0"/>
                <a:ea typeface="宋体" pitchFamily="0" charset="0"/>
                <a:cs typeface="Times New Roman" pitchFamily="0" charset="0"/>
              </a:rPr>
              <a:t>（确定属于一般纳税人还是小规模纳税人）</a:t>
            </a:r>
            <a:endParaRPr lang="zh-CN" altLang="en-US" sz="3200">
              <a:solidFill>
                <a:schemeClr val="tx1"/>
              </a:solidFill>
              <a:latin typeface="Calibri" pitchFamily="0" charset="0"/>
              <a:ea typeface="宋体" pitchFamily="0" charset="0"/>
              <a:cs typeface="Times New Roman" pitchFamily="0" charset="0"/>
            </a:endParaRPr>
          </a:p>
          <a:p>
            <a:pPr marL="342900" indent="-342900" algn="l">
              <a:lnSpc>
                <a:spcPct val="1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营业税</a:t>
            </a:r>
            <a:r>
              <a:rPr lang="zh-CN" altLang="en-US" sz="3200">
                <a:solidFill>
                  <a:schemeClr val="tx1"/>
                </a:solidFill>
                <a:latin typeface="Calibri" pitchFamily="0" charset="0"/>
                <a:ea typeface="宋体" pitchFamily="0" charset="0"/>
                <a:cs typeface="Times New Roman" pitchFamily="0" charset="0"/>
              </a:rPr>
              <a:t>（营业税金及附加）</a:t>
            </a:r>
            <a:endParaRPr lang="zh-CN" altLang="en-US" sz="3200">
              <a:solidFill>
                <a:schemeClr val="tx1"/>
              </a:solidFill>
              <a:latin typeface="Calibri" pitchFamily="0" charset="0"/>
              <a:ea typeface="宋体" pitchFamily="0" charset="0"/>
              <a:cs typeface="Times New Roman" pitchFamily="0" charset="0"/>
            </a:endParaRPr>
          </a:p>
          <a:p>
            <a:pPr marL="342900" indent="-342900" algn="l">
              <a:lnSpc>
                <a:spcPct val="10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城市维护建设税、教育费附加（</a:t>
            </a:r>
            <a:r>
              <a:rPr lang="zh-CN" altLang="en-US" sz="3200">
                <a:solidFill>
                  <a:schemeClr val="tx1"/>
                </a:solidFill>
                <a:latin typeface="Calibri" pitchFamily="0" charset="0"/>
                <a:ea typeface="宋体" pitchFamily="0" charset="0"/>
                <a:cs typeface="Times New Roman" pitchFamily="0" charset="0"/>
              </a:rPr>
              <a:t>营业税金及附加）</a:t>
            </a:r>
            <a:endParaRPr lang="zh-CN" altLang="en-US" sz="3200">
              <a:solidFill>
                <a:schemeClr val="tx1"/>
              </a:solidFill>
              <a:latin typeface="Calibri" pitchFamily="0" charset="0"/>
              <a:ea typeface="宋体" pitchFamily="0" charset="0"/>
              <a:cs typeface="Times New Roman" pitchFamily="0" charset="0"/>
            </a:endParaRPr>
          </a:p>
        </p:txBody>
      </p:sp>
    </p:spTree>
    <p:extLst>
      <p:ext uri="{BB962C8B-B14F-4D97-AF65-F5344CB8AC3E}">
        <p14:creationId xmlns:p14="http://schemas.microsoft.com/office/powerpoint/2010/main" val="676942728"/>
      </p:ext>
    </p:extLst>
  </p:cSld>
  <p:clrMapOvr>
    <a:masterClrMapping/>
  </p:clrMapOvr>
  <p:transition/>
</p:sld>
</file>

<file path=ppt/slides/slide7.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62" name="文本框"/>
          <p:cNvSpPr>
            <a:spLocks noGrp="1"/>
          </p:cNvSpPr>
          <p:nvPr>
            <p:ph type="title"/>
          </p:nvPr>
        </p:nvSpPr>
        <p:spPr>
          <a:xfrm rot="0">
            <a:off x="457200" y="274638"/>
            <a:ext cx="8229600" cy="1143000"/>
          </a:xfrm>
          <a:prstGeom prst="rect"/>
          <a:noFill/>
          <a:ln w="9525" cmpd="sng" cap="flat">
            <a:noFill/>
            <a:prstDash val="solid"/>
            <a:miter/>
          </a:ln>
        </p:spPr>
        <p:txBody>
          <a:bodyPr vert="horz" wrap="square" lIns="91440" tIns="45720" rIns="91440" bIns="45720" anchor="ctr" anchorCtr="0">
            <a:prstTxWarp prst="textNoShape"/>
          </a:bodyPr>
          <a:lstStyle/>
          <a:p>
            <a:pPr marL="0" indent="0" algn="ctr">
              <a:lnSpc>
                <a:spcPct val="100000"/>
              </a:lnSpc>
              <a:spcBef>
                <a:spcPts val="0"/>
              </a:spcBef>
              <a:spcAft>
                <a:spcPts val="0"/>
              </a:spcAft>
              <a:buNone/>
            </a:pPr>
            <a:r>
              <a:rPr lang="zh-CN" altLang="en-US" sz="4800" b="1" kern="1200">
                <a:solidFill>
                  <a:schemeClr val="bg1"/>
                </a:solidFill>
                <a:latin typeface="Calibri" pitchFamily="0" charset="0"/>
                <a:ea typeface="宋体" pitchFamily="0" charset="0"/>
                <a:cs typeface="宋体" pitchFamily="0" charset="0"/>
              </a:rPr>
              <a:t>财务预测</a:t>
            </a:r>
            <a:br>
              <a:rPr lang="zh-CN" altLang="en-US" sz="4800" b="1" kern="1200">
                <a:solidFill>
                  <a:schemeClr val="bg1"/>
                </a:solidFill>
                <a:latin typeface="Calibri" pitchFamily="0" charset="0"/>
                <a:ea typeface="宋体" pitchFamily="0" charset="0"/>
                <a:cs typeface="宋体" pitchFamily="0" charset="0"/>
              </a:rPr>
            </a:br>
            <a:endParaRPr lang="zh-CN" altLang="en-US" sz="4400">
              <a:solidFill>
                <a:schemeClr val="tx1"/>
              </a:solidFill>
              <a:latin typeface="Calibri" pitchFamily="0" charset="0"/>
              <a:ea typeface="宋体" pitchFamily="0" charset="0"/>
              <a:cs typeface="Times New Roman" pitchFamily="0" charset="0"/>
            </a:endParaRPr>
          </a:p>
        </p:txBody>
      </p:sp>
      <p:sp>
        <p:nvSpPr>
          <p:cNvPr id="63"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pPr marL="342900" indent="-342900" algn="l">
              <a:lnSpc>
                <a:spcPct val="15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资产负债表预测：</a:t>
            </a:r>
            <a:r>
              <a:rPr lang="zh-CN" altLang="en-US" sz="3200">
                <a:solidFill>
                  <a:schemeClr val="tx1"/>
                </a:solidFill>
                <a:latin typeface="Calibri" pitchFamily="0" charset="0"/>
                <a:ea typeface="宋体" pitchFamily="0" charset="0"/>
                <a:cs typeface="Times New Roman" pitchFamily="0" charset="0"/>
              </a:rPr>
              <a:t>财务假设</a:t>
            </a:r>
            <a:endParaRPr lang="zh-CN" altLang="en-US" sz="3200">
              <a:solidFill>
                <a:schemeClr val="tx1"/>
              </a:solidFill>
              <a:latin typeface="Calibri" pitchFamily="0" charset="0"/>
              <a:ea typeface="宋体" pitchFamily="0" charset="0"/>
              <a:cs typeface="Times New Roman" pitchFamily="0" charset="0"/>
            </a:endParaRPr>
          </a:p>
          <a:p>
            <a:pPr marL="342900" indent="-342900" algn="l">
              <a:lnSpc>
                <a:spcPct val="150000"/>
              </a:lnSpc>
              <a:spcBef>
                <a:spcPct val="20000"/>
              </a:spcBef>
              <a:spcAft>
                <a:spcPts val="0"/>
              </a:spcAft>
              <a:buFont typeface="Arial" pitchFamily="34" charset="0"/>
              <a:buChar char="•"/>
            </a:pPr>
            <a:r>
              <a:rPr lang="zh-CN" altLang="en-US" sz="3200" b="1">
                <a:solidFill>
                  <a:schemeClr val="tx1"/>
                </a:solidFill>
                <a:latin typeface="Calibri" pitchFamily="0" charset="0"/>
                <a:ea typeface="宋体" pitchFamily="0" charset="0"/>
                <a:cs typeface="Times New Roman" pitchFamily="0" charset="0"/>
              </a:rPr>
              <a:t>利润表预测</a:t>
            </a:r>
            <a:r>
              <a:rPr lang="zh-CN" altLang="en-US" sz="3200">
                <a:solidFill>
                  <a:schemeClr val="tx1"/>
                </a:solidFill>
                <a:latin typeface="Calibri" pitchFamily="0" charset="0"/>
                <a:ea typeface="宋体" pitchFamily="0" charset="0"/>
                <a:cs typeface="Times New Roman" pitchFamily="0" charset="0"/>
              </a:rPr>
              <a:t>：</a:t>
            </a:r>
            <a:r>
              <a:rPr lang="zh-CN" altLang="en-US" sz="3200">
                <a:solidFill>
                  <a:schemeClr val="tx1"/>
                </a:solidFill>
                <a:latin typeface="Calibri" pitchFamily="0" charset="0"/>
                <a:ea typeface="宋体" pitchFamily="0" charset="0"/>
                <a:cs typeface="Times New Roman" pitchFamily="0" charset="0"/>
              </a:rPr>
              <a:t> 根据“收入预测”和“成本费用预测”开办初期可能会出现亏损（负利润）属正常现象，不影响项目的可行性</a:t>
            </a:r>
            <a:endParaRPr lang="zh-CN" altLang="en-US" sz="3200">
              <a:solidFill>
                <a:schemeClr val="tx1"/>
              </a:solidFill>
              <a:latin typeface="Calibri" pitchFamily="0" charset="0"/>
              <a:ea typeface="宋体" pitchFamily="0" charset="0"/>
              <a:cs typeface="Times New Roman" pitchFamily="0" charset="0"/>
            </a:endParaRPr>
          </a:p>
          <a:p>
            <a:pPr marL="342900" indent="-342900" algn="l">
              <a:lnSpc>
                <a:spcPct val="150000"/>
              </a:lnSpc>
              <a:spcBef>
                <a:spcPct val="20000"/>
              </a:spcBef>
              <a:spcAft>
                <a:spcPts val="0"/>
              </a:spcAft>
              <a:buFont typeface="Arial" pitchFamily="34" charset="0"/>
              <a:buChar char="•"/>
            </a:pPr>
            <a:endParaRPr lang="zh-CN" altLang="en-US" sz="3200" b="1">
              <a:solidFill>
                <a:schemeClr val="tx1"/>
              </a:solidFill>
              <a:latin typeface="Calibri" pitchFamily="0" charset="0"/>
              <a:ea typeface="宋体" pitchFamily="0" charset="0"/>
              <a:cs typeface="Times New Roman" pitchFamily="0" charset="0"/>
            </a:endParaRPr>
          </a:p>
        </p:txBody>
      </p:sp>
    </p:spTree>
    <p:extLst>
      <p:ext uri="{BB962C8B-B14F-4D97-AF65-F5344CB8AC3E}">
        <p14:creationId xmlns:p14="http://schemas.microsoft.com/office/powerpoint/2010/main" val="68508016"/>
      </p:ext>
    </p:extLst>
  </p:cSld>
  <p:clrMapOvr>
    <a:masterClrMapping/>
  </p:clrMapOvr>
  <p:transition/>
</p:sld>
</file>

<file path=ppt/slides/slide8.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67" name="文本框"/>
          <p:cNvSpPr>
            <a:spLocks noGrp="1"/>
          </p:cNvSpPr>
          <p:nvPr>
            <p:ph type="title"/>
          </p:nvPr>
        </p:nvSpPr>
        <p:spPr>
          <a:xfrm rot="0">
            <a:off x="457200" y="274638"/>
            <a:ext cx="8229600" cy="1143000"/>
          </a:xfrm>
          <a:prstGeom prst="rect"/>
          <a:noFill/>
          <a:ln w="9525" cmpd="sng" cap="flat">
            <a:noFill/>
            <a:prstDash val="solid"/>
            <a:miter/>
          </a:ln>
        </p:spPr>
        <p:txBody>
          <a:bodyPr vert="horz" wrap="square" lIns="91440" tIns="45720" rIns="91440" bIns="45720" anchor="ctr" anchorCtr="0">
            <a:prstTxWarp prst="textNoShape"/>
          </a:bodyPr>
          <a:lstStyle/>
          <a:p>
            <a:pPr marL="0" indent="0" algn="ctr">
              <a:lnSpc>
                <a:spcPct val="100000"/>
              </a:lnSpc>
              <a:spcBef>
                <a:spcPts val="0"/>
              </a:spcBef>
              <a:spcAft>
                <a:spcPts val="0"/>
              </a:spcAft>
              <a:buNone/>
            </a:pPr>
            <a:r>
              <a:rPr lang="zh-CN" altLang="en-US" sz="4800" b="1" kern="1200">
                <a:solidFill>
                  <a:schemeClr val="bg1"/>
                </a:solidFill>
                <a:latin typeface="Calibri" pitchFamily="0" charset="0"/>
                <a:ea typeface="宋体" pitchFamily="0" charset="0"/>
                <a:cs typeface="宋体" pitchFamily="0" charset="0"/>
              </a:rPr>
              <a:t>财务预测</a:t>
            </a:r>
            <a:br>
              <a:rPr lang="zh-CN" altLang="en-US" sz="4800" b="1" kern="1200">
                <a:solidFill>
                  <a:schemeClr val="bg1"/>
                </a:solidFill>
                <a:latin typeface="Calibri" pitchFamily="0" charset="0"/>
                <a:ea typeface="宋体" pitchFamily="0" charset="0"/>
                <a:cs typeface="宋体" pitchFamily="0" charset="0"/>
              </a:rPr>
            </a:br>
            <a:endParaRPr lang="zh-CN" altLang="en-US" sz="4400">
              <a:solidFill>
                <a:schemeClr val="tx1"/>
              </a:solidFill>
              <a:latin typeface="Calibri" pitchFamily="0" charset="0"/>
              <a:ea typeface="宋体" pitchFamily="0" charset="0"/>
              <a:cs typeface="Times New Roman" pitchFamily="0" charset="0"/>
            </a:endParaRPr>
          </a:p>
        </p:txBody>
      </p:sp>
      <p:sp>
        <p:nvSpPr>
          <p:cNvPr id="68"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pPr marL="342900" indent="-342900" algn="l" eaLnBrk="1" fontAlgn="auto" latinLnBrk="0" hangingPunct="1">
              <a:lnSpc>
                <a:spcPct val="100000"/>
              </a:lnSpc>
              <a:spcBef>
                <a:spcPct val="20000"/>
              </a:spcBef>
              <a:spcAft>
                <a:spcPts val="0"/>
              </a:spcAft>
              <a:buFont typeface="Arial" pitchFamily="34" charset="0"/>
              <a:buChar char="•"/>
            </a:pPr>
            <a:r>
              <a:rPr lang="zh-CN" altLang="en-US" sz="3200" b="1" kern="1200">
                <a:solidFill>
                  <a:schemeClr val="tx1"/>
                </a:solidFill>
                <a:latin typeface="Calibri" pitchFamily="0" charset="0"/>
                <a:ea typeface="宋体" pitchFamily="0" charset="0"/>
                <a:cs typeface="宋体" pitchFamily="0" charset="0"/>
              </a:rPr>
              <a:t>现金流量表预测：</a:t>
            </a:r>
            <a:endParaRPr lang="zh-CN" altLang="en-US" sz="3200" b="1" kern="1200">
              <a:solidFill>
                <a:schemeClr val="tx1"/>
              </a:solidFill>
              <a:latin typeface="Calibri" pitchFamily="0" charset="0"/>
              <a:ea typeface="宋体" pitchFamily="0" charset="0"/>
              <a:cs typeface="宋体" pitchFamily="0" charset="0"/>
            </a:endParaRPr>
          </a:p>
          <a:p>
            <a:pPr marL="342900" indent="-342900" algn="l" eaLnBrk="1" fontAlgn="auto" latinLnBrk="0" hangingPunct="1">
              <a:lnSpc>
                <a:spcPct val="100000"/>
              </a:lnSpc>
              <a:spcBef>
                <a:spcPct val="20000"/>
              </a:spcBef>
              <a:spcAft>
                <a:spcPts val="0"/>
              </a:spcAft>
              <a:buNone/>
            </a:pPr>
            <a:r>
              <a:rPr lang="zh-CN" altLang="en-US" sz="3200" kern="1200">
                <a:solidFill>
                  <a:schemeClr val="tx1"/>
                </a:solidFill>
                <a:latin typeface="Calibri" pitchFamily="0" charset="0"/>
                <a:ea typeface="宋体" pitchFamily="0" charset="0"/>
                <a:cs typeface="Times New Roman" pitchFamily="0" charset="0"/>
              </a:rPr>
              <a:t>现金流入量—依据“销售（劳务）收入预测”</a:t>
            </a:r>
            <a:endParaRPr lang="zh-CN" altLang="en-US" sz="3200" kern="1200">
              <a:solidFill>
                <a:schemeClr val="tx1"/>
              </a:solidFill>
              <a:latin typeface="Calibri" pitchFamily="0" charset="0"/>
              <a:ea typeface="宋体" pitchFamily="0" charset="0"/>
              <a:cs typeface="Times New Roman" pitchFamily="0" charset="0"/>
            </a:endParaRPr>
          </a:p>
          <a:p>
            <a:pPr marL="342900" indent="-342900" algn="l" eaLnBrk="1" fontAlgn="auto" latinLnBrk="0" hangingPunct="1">
              <a:lnSpc>
                <a:spcPct val="100000"/>
              </a:lnSpc>
              <a:spcBef>
                <a:spcPct val="20000"/>
              </a:spcBef>
              <a:spcAft>
                <a:spcPts val="0"/>
              </a:spcAft>
              <a:buNone/>
            </a:pPr>
            <a:r>
              <a:rPr lang="zh-CN" altLang="en-US" sz="3200" kern="1200">
                <a:solidFill>
                  <a:schemeClr val="tx1"/>
                </a:solidFill>
                <a:latin typeface="Calibri" pitchFamily="0" charset="0"/>
                <a:ea typeface="宋体" pitchFamily="0" charset="0"/>
                <a:cs typeface="Times New Roman" pitchFamily="0" charset="0"/>
              </a:rPr>
              <a:t>现金流出量—依据“成本费用预测”和其他支出</a:t>
            </a:r>
            <a:endParaRPr lang="zh-CN" altLang="en-US" sz="3200" kern="1200">
              <a:solidFill>
                <a:schemeClr val="tx1"/>
              </a:solidFill>
              <a:latin typeface="Calibri" pitchFamily="0" charset="0"/>
              <a:ea typeface="宋体" pitchFamily="0" charset="0"/>
              <a:cs typeface="Times New Roman" pitchFamily="0" charset="0"/>
            </a:endParaRPr>
          </a:p>
          <a:p>
            <a:pPr marL="342900" indent="-342900" algn="l" eaLnBrk="1" fontAlgn="auto" latinLnBrk="0" hangingPunct="1">
              <a:lnSpc>
                <a:spcPct val="100000"/>
              </a:lnSpc>
              <a:spcBef>
                <a:spcPct val="20000"/>
              </a:spcBef>
              <a:spcAft>
                <a:spcPts val="0"/>
              </a:spcAft>
              <a:buNone/>
            </a:pPr>
            <a:r>
              <a:rPr lang="zh-CN" altLang="en-US" sz="3200" kern="1200">
                <a:solidFill>
                  <a:schemeClr val="tx1"/>
                </a:solidFill>
                <a:latin typeface="Calibri" pitchFamily="0" charset="0"/>
                <a:ea typeface="宋体" pitchFamily="0" charset="0"/>
                <a:cs typeface="Times New Roman" pitchFamily="0" charset="0"/>
              </a:rPr>
              <a:t>现金净流量=现金流入量－现金流出量</a:t>
            </a:r>
            <a:endParaRPr lang="zh-CN" altLang="en-US" sz="3200" kern="1200">
              <a:solidFill>
                <a:schemeClr val="tx1"/>
              </a:solidFill>
              <a:latin typeface="Calibri" pitchFamily="0" charset="0"/>
              <a:ea typeface="宋体" pitchFamily="0" charset="0"/>
              <a:cs typeface="Times New Roman" pitchFamily="0" charset="0"/>
            </a:endParaRPr>
          </a:p>
          <a:p>
            <a:pPr marL="342900" indent="-342900" algn="l" eaLnBrk="1" fontAlgn="auto" latinLnBrk="0" hangingPunct="1">
              <a:lnSpc>
                <a:spcPct val="100000"/>
              </a:lnSpc>
              <a:spcBef>
                <a:spcPct val="20000"/>
              </a:spcBef>
              <a:spcAft>
                <a:spcPts val="0"/>
              </a:spcAft>
              <a:buFont typeface="Arial" pitchFamily="34" charset="0"/>
              <a:buChar char="•"/>
            </a:pPr>
            <a:r>
              <a:rPr lang="zh-CN" altLang="en-US" sz="3200" b="1" kern="1200">
                <a:solidFill>
                  <a:schemeClr val="tx1"/>
                </a:solidFill>
                <a:latin typeface="Calibri" pitchFamily="0" charset="0"/>
                <a:ea typeface="宋体" pitchFamily="0" charset="0"/>
                <a:cs typeface="宋体" pitchFamily="0" charset="0"/>
              </a:rPr>
              <a:t>利润分配表预测：</a:t>
            </a:r>
            <a:r>
              <a:rPr lang="zh-CN" altLang="en-US" sz="3200" kern="1200">
                <a:solidFill>
                  <a:schemeClr val="tx1"/>
                </a:solidFill>
                <a:latin typeface="Calibri" pitchFamily="0" charset="0"/>
                <a:ea typeface="宋体" pitchFamily="0" charset="0"/>
                <a:cs typeface="宋体" pitchFamily="0" charset="0"/>
              </a:rPr>
              <a:t>股利政策</a:t>
            </a:r>
            <a:endParaRPr lang="zh-CN" altLang="en-US" sz="3200" kern="1200">
              <a:solidFill>
                <a:schemeClr val="tx1"/>
              </a:solidFill>
              <a:latin typeface="Calibri" pitchFamily="0" charset="0"/>
              <a:ea typeface="宋体" pitchFamily="0" charset="0"/>
              <a:cs typeface="宋体" pitchFamily="0" charset="0"/>
            </a:endParaRPr>
          </a:p>
          <a:p>
            <a:pPr marL="342900" indent="-342900" algn="l" eaLnBrk="1" fontAlgn="auto" latinLnBrk="0" hangingPunct="1">
              <a:lnSpc>
                <a:spcPct val="100000"/>
              </a:lnSpc>
              <a:spcBef>
                <a:spcPct val="20000"/>
              </a:spcBef>
              <a:spcAft>
                <a:spcPts val="0"/>
              </a:spcAft>
              <a:buFont typeface="Arial" pitchFamily="34" charset="0"/>
              <a:buChar char="•"/>
            </a:pPr>
            <a:r>
              <a:rPr lang="zh-CN" altLang="en-US" sz="3200" kern="1200">
                <a:solidFill>
                  <a:srgbClr val="FF0000"/>
                </a:solidFill>
                <a:latin typeface="Calibri" pitchFamily="0" charset="0"/>
                <a:ea typeface="宋体" pitchFamily="0" charset="0"/>
                <a:cs typeface="宋体" pitchFamily="0" charset="0"/>
              </a:rPr>
              <a:t>注意各个报表之间的勾稽关系</a:t>
            </a:r>
            <a:endParaRPr lang="zh-CN" altLang="en-US" sz="3200" kern="1200">
              <a:solidFill>
                <a:srgbClr val="FF0000"/>
              </a:solidFill>
              <a:latin typeface="Calibri" pitchFamily="0" charset="0"/>
              <a:ea typeface="宋体" pitchFamily="0" charset="0"/>
              <a:cs typeface="宋体" pitchFamily="0" charset="0"/>
            </a:endParaRPr>
          </a:p>
          <a:p>
            <a:pPr marL="342900" indent="-342900" algn="l">
              <a:lnSpc>
                <a:spcPct val="100000"/>
              </a:lnSpc>
              <a:spcBef>
                <a:spcPct val="20000"/>
              </a:spcBef>
              <a:spcAft>
                <a:spcPts val="0"/>
              </a:spcAft>
              <a:buFont typeface="Arial" pitchFamily="34" charset="0"/>
              <a:buChar char="•"/>
            </a:pPr>
            <a:endParaRPr lang="zh-CN" altLang="en-US" sz="3200">
              <a:solidFill>
                <a:schemeClr val="tx1"/>
              </a:solidFill>
              <a:latin typeface="Calibri" pitchFamily="0" charset="0"/>
              <a:ea typeface="宋体" pitchFamily="0" charset="0"/>
              <a:cs typeface="Times New Roman" pitchFamily="0" charset="0"/>
            </a:endParaRPr>
          </a:p>
        </p:txBody>
      </p:sp>
    </p:spTree>
    <p:extLst>
      <p:ext uri="{BB962C8B-B14F-4D97-AF65-F5344CB8AC3E}">
        <p14:creationId xmlns:p14="http://schemas.microsoft.com/office/powerpoint/2010/main" val="588136560"/>
      </p:ext>
    </p:extLst>
  </p:cSld>
  <p:clrMapOvr>
    <a:masterClrMapping/>
  </p:clrMapOvr>
  <p:transition/>
</p:sld>
</file>

<file path=ppt/slides/slide9.xml><?xml version="1.0" encoding="utf-8"?>
<p:sld xmlns:p="http://schemas.openxmlformats.org/presentationml/2006/main" xmlns:r="http://schemas.openxmlformats.org/officeDocument/2006/relationships" xmlns:a="http://schemas.openxmlformats.org/drawingml/2006/main">
  <p:cSld>
    <p:bg>
      <p:bgPr>
        <a:blipFill>
          <a:blip r:embed="rId1"/>
          <a:stretch/>
        </a:blipFill>
      </p:bgPr>
    </p:bg>
    <p:spTree>
      <p:nvGrpSpPr>
        <p:cNvPr id="1" name=""/>
        <p:cNvGrpSpPr/>
        <p:nvPr/>
      </p:nvGrpSpPr>
      <p:grpSpPr>
        <a:xfrm>
          <a:off x="0" y="0"/>
          <a:ext cx="0" cy="0"/>
          <a:chOff x="0" y="0"/>
          <a:chExt cx="0" cy="0"/>
        </a:xfrm>
      </p:grpSpPr>
      <p:sp>
        <p:nvSpPr>
          <p:cNvPr id="72" name="文本框"/>
          <p:cNvSpPr>
            <a:spLocks noGrp="1"/>
          </p:cNvSpPr>
          <p:nvPr>
            <p:ph type="title"/>
          </p:nvPr>
        </p:nvSpPr>
        <p:spPr>
          <a:xfrm rot="0">
            <a:off x="457200" y="274638"/>
            <a:ext cx="8229600" cy="1143000"/>
          </a:xfrm>
          <a:prstGeom prst="rect"/>
          <a:noFill/>
          <a:ln w="9525" cmpd="sng" cap="flat">
            <a:noFill/>
            <a:prstDash val="solid"/>
            <a:miter/>
          </a:ln>
        </p:spPr>
        <p:txBody>
          <a:bodyPr vert="horz" wrap="square" lIns="91440" tIns="45720" rIns="91440" bIns="45720" anchor="ctr" anchorCtr="0">
            <a:prstTxWarp prst="textNoShape"/>
          </a:bodyPr>
          <a:lstStyle/>
          <a:p>
            <a:r>
              <a:rPr lang="zh-CN" altLang="en-US" sz="4800" b="1" kern="1200">
                <a:solidFill>
                  <a:schemeClr val="bg1"/>
                </a:solidFill>
                <a:latin typeface="Calibri" pitchFamily="0" charset="0"/>
                <a:ea typeface="宋体" pitchFamily="0" charset="0"/>
                <a:cs typeface="宋体" pitchFamily="0" charset="0"/>
              </a:rPr>
              <a:t>财务分析</a:t>
            </a:r>
            <a:br>
              <a:rPr lang="zh-CN" altLang="en-US" sz="4800" b="1" kern="1200">
                <a:solidFill>
                  <a:schemeClr val="bg1"/>
                </a:solidFill>
                <a:latin typeface="Calibri" pitchFamily="0" charset="0"/>
                <a:ea typeface="宋体" pitchFamily="0" charset="0"/>
                <a:cs typeface="宋体" pitchFamily="0" charset="0"/>
              </a:rPr>
            </a:br>
            <a:endParaRPr lang="zh-CN" altLang="en-US"/>
          </a:p>
        </p:txBody>
      </p:sp>
      <p:sp>
        <p:nvSpPr>
          <p:cNvPr id="73" name="文本框"/>
          <p:cNvSpPr>
            <a:spLocks noGrp="1"/>
          </p:cNvSpPr>
          <p:nvPr>
            <p:ph type="body" idx="1"/>
          </p:nvPr>
        </p:nvSpPr>
        <p:spPr>
          <a:xfrm rot="0">
            <a:off x="457200" y="1600200"/>
            <a:ext cx="8229600" cy="4525963"/>
          </a:xfrm>
          <a:prstGeom prst="rect"/>
          <a:noFill/>
          <a:ln w="9525" cmpd="sng" cap="flat">
            <a:noFill/>
            <a:prstDash val="solid"/>
            <a:miter/>
          </a:ln>
        </p:spPr>
        <p:txBody>
          <a:bodyPr vert="horz" wrap="square" lIns="91440" tIns="45720" rIns="91440" bIns="45720" anchor="t" anchorCtr="0">
            <a:prstTxWarp prst="textNoShape"/>
          </a:bodyPr>
          <a:lstStyle/>
          <a:p>
            <a:r>
              <a:rPr lang="zh-CN" altLang="en-US" b="1"/>
              <a:t>趋势分析</a:t>
            </a:r>
            <a:r>
              <a:rPr lang="zh-CN" altLang="en-US"/>
              <a:t>：</a:t>
            </a:r>
            <a:endParaRPr lang="zh-CN" altLang="en-US"/>
          </a:p>
          <a:p>
            <a:pPr>
              <a:buNone/>
            </a:pPr>
            <a:endParaRPr lang="zh-CN" altLang="en-US"/>
          </a:p>
          <a:p>
            <a:r>
              <a:rPr lang="zh-CN" altLang="en-US"/>
              <a:t>1.收入趋势</a:t>
            </a:r>
            <a:endParaRPr lang="zh-CN" altLang="en-US"/>
          </a:p>
          <a:p>
            <a:r>
              <a:rPr lang="zh-CN" altLang="en-US"/>
              <a:t>2.净利润趋势</a:t>
            </a:r>
            <a:endParaRPr lang="zh-CN" altLang="en-US"/>
          </a:p>
          <a:p>
            <a:r>
              <a:rPr lang="zh-CN" altLang="en-US"/>
              <a:t>3.净利率趋势</a:t>
            </a:r>
            <a:endParaRPr lang="zh-CN" altLang="en-US"/>
          </a:p>
          <a:p>
            <a:r>
              <a:rPr lang="zh-CN" altLang="en-US"/>
              <a:t>4.投资回报率趋势</a:t>
            </a:r>
            <a:endParaRPr lang="zh-CN" altLang="en-US"/>
          </a:p>
          <a:p>
            <a:pPr>
              <a:buNone/>
            </a:pPr>
            <a:endParaRPr lang="zh-CN" altLang="en-US"/>
          </a:p>
          <a:p>
            <a:pPr>
              <a:buNone/>
            </a:pPr>
            <a:r>
              <a:rPr lang="zh-CN" altLang="en-US" b="1">
                <a:solidFill>
                  <a:srgbClr val="FF0000"/>
                </a:solidFill>
              </a:rPr>
              <a:t>利用图、表展示计算结果</a:t>
            </a:r>
            <a:endParaRPr lang="zh-CN" altLang="en-US" b="1">
              <a:solidFill>
                <a:srgbClr val="FF0000"/>
              </a:solidFill>
            </a:endParaRPr>
          </a:p>
          <a:p>
            <a:endParaRPr lang="zh-CN" altLang="en-US"/>
          </a:p>
          <a:p>
            <a:pPr>
              <a:buNone/>
            </a:pPr>
            <a:endParaRPr lang="zh-CN" altLang="en-US"/>
          </a:p>
        </p:txBody>
      </p:sp>
    </p:spTree>
    <p:extLst>
      <p:ext uri="{BB962C8B-B14F-4D97-AF65-F5344CB8AC3E}">
        <p14:creationId xmlns:p14="http://schemas.microsoft.com/office/powerpoint/2010/main" val="266291749"/>
      </p:ext>
    </p:extLst>
  </p:cSld>
  <p:clrMapOvr>
    <a:masterClrMapping/>
  </p:clrMapOvr>
  <p:transition/>
</p:sld>
</file>

<file path=ppt/theme/theme1.xml><?xml version="1.0" encoding="utf-8"?>
<a:theme xmlns:a="http://schemas.openxmlformats.org/drawingml/2006/main" name="Office 主题">
  <a:themeElements>
    <a:clrScheme name="Office 主题">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DAEDEF"/>
      </a:accent5>
      <a:accent6>
        <a:srgbClr val="2D2D8A"/>
      </a:accent6>
      <a:hlink>
        <a:srgbClr val="0000FF"/>
      </a:hlink>
      <a:folHlink>
        <a:srgbClr val="800080"/>
      </a:folHlink>
    </a:clrScheme>
    <a:fontScheme name="Office 主题">
      <a:majorFont>
        <a:latin typeface=""/>
        <a:ea typeface=""/>
        <a:cs typeface=""/>
      </a:majorFont>
      <a:minorFont>
        <a:latin typeface=""/>
        <a:ea typeface=""/>
        <a:cs typeface=""/>
      </a:minorFont>
    </a:fontScheme>
    <a:fmtScheme name="Office 主题">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ppt/theme/theme2.xml><?xml version="1.0" encoding="utf-8"?>
<a:theme xmlns:a="http://schemas.openxmlformats.org/drawingml/2006/main" name="Office 主题">
  <a:themeElements>
    <a:clrScheme name="Office 主题">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DAEDEF"/>
      </a:accent5>
      <a:accent6>
        <a:srgbClr val="2D2D8A"/>
      </a:accent6>
      <a:hlink>
        <a:srgbClr val="0000FF"/>
      </a:hlink>
      <a:folHlink>
        <a:srgbClr val="800080"/>
      </a:folHlink>
    </a:clrScheme>
    <a:fontScheme name="Office 主题">
      <a:majorFont>
        <a:latin typeface=""/>
        <a:ea typeface=""/>
        <a:cs typeface=""/>
      </a:majorFont>
      <a:minorFont>
        <a:latin typeface=""/>
        <a:ea typeface=""/>
        <a:cs typeface=""/>
      </a:minorFont>
    </a:fontScheme>
    <a:fmtScheme name="Office 主题">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ppt/theme/theme3.xml><?xml version="1.0" encoding="utf-8"?>
<a:theme xmlns:a="http://schemas.openxmlformats.org/drawingml/2006/main" name="Office 主题">
  <a:themeElements>
    <a:clrScheme name="Office 主题">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DAEDEF"/>
      </a:accent5>
      <a:accent6>
        <a:srgbClr val="2D2D8A"/>
      </a:accent6>
      <a:hlink>
        <a:srgbClr val="0000FF"/>
      </a:hlink>
      <a:folHlink>
        <a:srgbClr val="800080"/>
      </a:folHlink>
    </a:clrScheme>
    <a:fontScheme name="Office 主题">
      <a:majorFont>
        <a:latin typeface=""/>
        <a:ea typeface=""/>
        <a:cs typeface=""/>
      </a:majorFont>
      <a:minorFont>
        <a:latin typeface=""/>
        <a:ea typeface=""/>
        <a:cs typeface=""/>
      </a:minorFont>
    </a:fontScheme>
    <a:fmtScheme name="Office 主题">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ppt/theme/theme4.xml><?xml version="1.0" encoding="utf-8"?>
<a:theme xmlns:a="http://schemas.openxmlformats.org/drawingml/2006/main" name="Office 主题">
  <a:themeElements>
    <a:clrScheme name="Office 主题">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DAEDEF"/>
      </a:accent5>
      <a:accent6>
        <a:srgbClr val="2D2D8A"/>
      </a:accent6>
      <a:hlink>
        <a:srgbClr val="0000FF"/>
      </a:hlink>
      <a:folHlink>
        <a:srgbClr val="800080"/>
      </a:folHlink>
    </a:clrScheme>
    <a:fontScheme name="Office 主题">
      <a:majorFont>
        <a:latin typeface=""/>
        <a:ea typeface=""/>
        <a:cs typeface=""/>
      </a:majorFont>
      <a:minorFont>
        <a:latin typeface=""/>
        <a:ea typeface=""/>
        <a:cs typeface=""/>
      </a:minorFont>
    </a:fontScheme>
    <a:fmtScheme name="Office 主题">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ppt/theme/theme5.xml><?xml version="1.0" encoding="utf-8"?>
<a:theme xmlns:a="http://schemas.openxmlformats.org/drawingml/2006/main" name="Office 主题">
  <a:themeElements>
    <a:clrScheme name="Office 主题">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DAEDEF"/>
      </a:accent5>
      <a:accent6>
        <a:srgbClr val="2D2D8A"/>
      </a:accent6>
      <a:hlink>
        <a:srgbClr val="0000FF"/>
      </a:hlink>
      <a:folHlink>
        <a:srgbClr val="800080"/>
      </a:folHlink>
    </a:clrScheme>
    <a:fontScheme name="Office 主题">
      <a:majorFont>
        <a:latin typeface=""/>
        <a:ea typeface=""/>
        <a:cs typeface=""/>
      </a:majorFont>
      <a:minorFont>
        <a:latin typeface=""/>
        <a:ea typeface=""/>
        <a:cs typeface=""/>
      </a:minorFont>
    </a:fontScheme>
    <a:fmtScheme name="Office 主题">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ppt/theme/theme6.xml><?xml version="1.0" encoding="utf-8"?>
<a:theme xmlns:a="http://schemas.openxmlformats.org/drawingml/2006/main" name="Office 主题">
  <a:themeElements>
    <a:clrScheme name="Office 主题">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DAEDEF"/>
      </a:accent5>
      <a:accent6>
        <a:srgbClr val="2D2D8A"/>
      </a:accent6>
      <a:hlink>
        <a:srgbClr val="0000FF"/>
      </a:hlink>
      <a:folHlink>
        <a:srgbClr val="800080"/>
      </a:folHlink>
    </a:clrScheme>
    <a:fontScheme name="Office 主题">
      <a:majorFont>
        <a:latin typeface=""/>
        <a:ea typeface=""/>
        <a:cs typeface=""/>
      </a:majorFont>
      <a:minorFont>
        <a:latin typeface=""/>
        <a:ea typeface=""/>
        <a:cs typeface=""/>
      </a:minorFont>
    </a:fontScheme>
    <a:fmtScheme name="Office 主题">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ppt/theme/theme7.xml><?xml version="1.0" encoding="utf-8"?>
<a:theme xmlns:a="http://schemas.openxmlformats.org/drawingml/2006/main" name="notesMaster1">
  <a:themeElements>
    <a:clrScheme name="notesMaster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DAEDEF"/>
      </a:accent5>
      <a:accent6>
        <a:srgbClr val="2D2D8A"/>
      </a:accent6>
      <a:hlink>
        <a:srgbClr val="0000FF"/>
      </a:hlink>
      <a:folHlink>
        <a:srgbClr val="800080"/>
      </a:folHlink>
    </a:clrScheme>
    <a:fontScheme name="notesMaster1">
      <a:majorFont>
        <a:latin typeface=""/>
        <a:ea typeface=""/>
        <a:cs typeface=""/>
      </a:majorFont>
      <a:minorFont>
        <a:latin typeface=""/>
        <a:ea typeface=""/>
        <a:cs typeface=""/>
      </a:minorFont>
    </a:fontScheme>
    <a:fmtScheme name="notesMaster1">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docProps/app.xml><?xml version="1.0" encoding="utf-8"?>
<Properties xmlns="http://schemas.openxmlformats.org/officeDocument/2006/extended-properties">
  <Template>Normal.eit</Template>
  <TotalTime>5495</TotalTime>
  <Application>Yozo_Office</Application>
</Properties>
</file>

<file path=docProps/core.xml><?xml version="1.0" encoding="utf-8"?>
<cp:coreProperties xmlns:cp="http://schemas.openxmlformats.org/package/2006/metadata/core-properties" xmlns:dc="http://purl.org/dc/elements/1.1/" xmlns:dcterms="http://purl.org/dc/terms/" xmlns:xsi="http://www.w3.org/2001/XMLSchema-instance">
  <dc:title>PowerPoint 演示文稿</dc:title>
  <dc:creator>ERIC</dc:creator>
  <cp:lastModifiedBy>lenovo</cp:lastModifiedBy>
  <cp:revision>259</cp:revision>
  <dcterms:created xsi:type="dcterms:W3CDTF">2012-09-11T17:17:37Z</dcterms:created>
</cp:coreProperties>
</file>