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Lst>
  <p:notesMasterIdLst>
    <p:notesMasterId r:id="rId24"/>
  </p:notesMasterIdLst>
  <p:sldIdLst>
    <p:sldId id="256" r:id="rId6"/>
    <p:sldId id="308" r:id="rId7"/>
    <p:sldId id="309" r:id="rId8"/>
    <p:sldId id="310" r:id="rId9"/>
    <p:sldId id="311" r:id="rId10"/>
    <p:sldId id="312" r:id="rId11"/>
    <p:sldId id="313" r:id="rId12"/>
    <p:sldId id="314" r:id="rId13"/>
    <p:sldId id="315" r:id="rId14"/>
    <p:sldId id="316" r:id="rId15"/>
    <p:sldId id="409" r:id="rId16"/>
    <p:sldId id="317" r:id="rId17"/>
    <p:sldId id="318" r:id="rId18"/>
    <p:sldId id="320" r:id="rId19"/>
    <p:sldId id="321" r:id="rId20"/>
    <p:sldId id="322" r:id="rId21"/>
    <p:sldId id="410" r:id="rId22"/>
    <p:sldId id="327"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C749"/>
    <a:srgbClr val="38C10C"/>
    <a:srgbClr val="1ABD24"/>
    <a:srgbClr val="178C0E"/>
    <a:srgbClr val="10900A"/>
    <a:srgbClr val="33CC33"/>
    <a:srgbClr val="00CC00"/>
    <a:srgbClr val="00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75" d="100"/>
          <a:sy n="75" d="100"/>
        </p:scale>
        <p:origin x="-10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18064-AE50-594D-90A1-B1EF3F7BE7C4}" type="datetimeFigureOut">
              <a:rPr kumimoji="1" lang="zh-CN" altLang="en-US" smtClean="0"/>
              <a:pPr/>
              <a:t>2014/5/15</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16FF7-52AF-D145-8837-0E4FABC966C1}" type="slidenum">
              <a:rPr kumimoji="1" lang="zh-CN" altLang="en-US" smtClean="0"/>
              <a:pPr/>
              <a:t>‹#›</a:t>
            </a:fld>
            <a:endParaRPr kumimoji="1" lang="zh-CN" altLang="en-US"/>
          </a:p>
        </p:txBody>
      </p:sp>
    </p:spTree>
    <p:extLst>
      <p:ext uri="{BB962C8B-B14F-4D97-AF65-F5344CB8AC3E}">
        <p14:creationId xmlns="" xmlns:p14="http://schemas.microsoft.com/office/powerpoint/2010/main" val="2638669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DBB7A2F-7D51-445E-BEC1-7B843CF52F3C}" type="datetimeFigureOut">
              <a:rPr lang="zh-CN" altLang="en-US" smtClean="0"/>
              <a:pPr/>
              <a:t>2014/5/15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4FA637-003F-4652-AA27-A6FDD9231B90}"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980728"/>
            <a:ext cx="9144000" cy="5877272"/>
          </a:xfrm>
          <a:prstGeom prst="rect">
            <a:avLst/>
          </a:prstGeom>
          <a:solidFill>
            <a:srgbClr val="FFFFFF"/>
          </a:solidFill>
          <a:ln>
            <a:solidFill>
              <a:srgbClr val="FFFF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Tree>
    <p:extLst>
      <p:ext uri="{BB962C8B-B14F-4D97-AF65-F5344CB8AC3E}">
        <p14:creationId xmlns="" xmlns:p14="http://schemas.microsoft.com/office/powerpoint/2010/main" val="15060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B88BF5F-82DD-40C6-9E6D-0421D7AB4034}" type="datetimeFigureOut">
              <a:rPr lang="zh-CN" altLang="en-US" smtClean="0"/>
              <a:pPr/>
              <a:t>2014/5/15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B96B7E-9315-409E-8D94-514C1EC84666}"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B88BF5F-82DD-40C6-9E6D-0421D7AB4034}" type="datetimeFigureOut">
              <a:rPr lang="zh-CN" altLang="en-US" smtClean="0"/>
              <a:pPr/>
              <a:t>2014/5/15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B96B7E-9315-409E-8D94-514C1EC84666}"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B88BF5F-82DD-40C6-9E6D-0421D7AB4034}" type="datetimeFigureOut">
              <a:rPr lang="zh-CN" altLang="en-US" smtClean="0"/>
              <a:pPr/>
              <a:t>2014/5/15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B96B7E-9315-409E-8D94-514C1EC84666}"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B88BF5F-82DD-40C6-9E6D-0421D7AB4034}" type="datetimeFigureOut">
              <a:rPr lang="zh-CN" altLang="en-US" smtClean="0"/>
              <a:pPr/>
              <a:t>2014/5/15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B96B7E-9315-409E-8D94-514C1EC84666}"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B88BF5F-82DD-40C6-9E6D-0421D7AB4034}" type="datetimeFigureOut">
              <a:rPr lang="zh-CN" altLang="en-US" smtClean="0"/>
              <a:pPr/>
              <a:t>2014/5/15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B96B7E-9315-409E-8D94-514C1EC84666}"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B88BF5F-82DD-40C6-9E6D-0421D7AB4034}" type="datetimeFigureOut">
              <a:rPr lang="zh-CN" altLang="en-US" smtClean="0"/>
              <a:pPr/>
              <a:t>2014/5/15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B96B7E-9315-409E-8D94-514C1EC8466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88BF5F-82DD-40C6-9E6D-0421D7AB4034}" type="datetimeFigureOut">
              <a:rPr lang="zh-CN" altLang="en-US" smtClean="0"/>
              <a:pPr/>
              <a:t>2014/5/15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B96B7E-9315-409E-8D94-514C1EC84666}"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B88BF5F-82DD-40C6-9E6D-0421D7AB4034}" type="datetimeFigureOut">
              <a:rPr lang="zh-CN" altLang="en-US" smtClean="0"/>
              <a:pPr/>
              <a:t>2014/5/15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B96B7E-9315-409E-8D94-514C1EC84666}"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B88BF5F-82DD-40C6-9E6D-0421D7AB4034}" type="datetimeFigureOut">
              <a:rPr lang="zh-CN" altLang="en-US" smtClean="0"/>
              <a:pPr/>
              <a:t>2014/5/15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B96B7E-9315-409E-8D94-514C1EC84666}"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B88BF5F-82DD-40C6-9E6D-0421D7AB4034}" type="datetimeFigureOut">
              <a:rPr lang="zh-CN" altLang="en-US" smtClean="0"/>
              <a:pPr/>
              <a:t>2014/5/15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B96B7E-9315-409E-8D94-514C1EC84666}"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B88BF5F-82DD-40C6-9E6D-0421D7AB4034}" type="datetimeFigureOut">
              <a:rPr lang="zh-CN" altLang="en-US" smtClean="0"/>
              <a:pPr/>
              <a:t>2014/5/15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B96B7E-9315-409E-8D94-514C1EC84666}"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21DB51F2-6E07-4ADB-9A53-469BDBB50BFF}" type="datetime1">
              <a:rPr lang="zh-CN" altLang="en-US"/>
              <a:pPr/>
              <a:t>2014/5/15</a:t>
            </a:fld>
            <a:endParaRPr lang="zh-CN" altLang="en-US" sz="1800">
              <a:solidFill>
                <a:srgbClr val="000000"/>
              </a:solidFill>
              <a:latin typeface="Arial" pitchFamily="34" charset="0"/>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25E68C5-C577-4CD7-8EE7-0C156DD1B77B}" type="slidenum">
              <a:rPr lang="zh-CN" altLang="en-US"/>
              <a:pPr/>
              <a:t>‹#›</a:t>
            </a:fld>
            <a:endParaRPr lang="zh-CN" altLang="en-US" sz="1800">
              <a:solidFill>
                <a:srgbClr val="000000"/>
              </a:solidFill>
              <a:latin typeface="Arial" pitchFamily="34" charset="0"/>
            </a:endParaRPr>
          </a:p>
        </p:txBody>
      </p:sp>
    </p:spTree>
    <p:extLst>
      <p:ext uri="{BB962C8B-B14F-4D97-AF65-F5344CB8AC3E}">
        <p14:creationId xmlns="" xmlns:p14="http://schemas.microsoft.com/office/powerpoint/2010/main" val="4169178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1DB51F2-6E07-4ADB-9A53-469BDBB50BFF}" type="datetime1">
              <a:rPr lang="zh-CN" altLang="en-US"/>
              <a:pPr/>
              <a:t>2014/5/15</a:t>
            </a:fld>
            <a:endParaRPr lang="zh-CN" altLang="en-US" sz="1800">
              <a:solidFill>
                <a:srgbClr val="000000"/>
              </a:solidFill>
              <a:latin typeface="Arial" pitchFamily="34" charset="0"/>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6265424-FBF0-4C55-89FA-7AB5AFF638BE}" type="slidenum">
              <a:rPr lang="zh-CN" altLang="en-US"/>
              <a:pPr/>
              <a:t>‹#›</a:t>
            </a:fld>
            <a:endParaRPr lang="zh-CN" altLang="en-US" sz="1800">
              <a:solidFill>
                <a:srgbClr val="000000"/>
              </a:solidFill>
              <a:latin typeface="Arial" pitchFamily="34" charset="0"/>
            </a:endParaRPr>
          </a:p>
        </p:txBody>
      </p:sp>
    </p:spTree>
    <p:extLst>
      <p:ext uri="{BB962C8B-B14F-4D97-AF65-F5344CB8AC3E}">
        <p14:creationId xmlns="" xmlns:p14="http://schemas.microsoft.com/office/powerpoint/2010/main" val="841430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21DB51F2-6E07-4ADB-9A53-469BDBB50BFF}" type="datetime1">
              <a:rPr lang="zh-CN" altLang="en-US"/>
              <a:pPr/>
              <a:t>2014/5/15</a:t>
            </a:fld>
            <a:endParaRPr lang="zh-CN" altLang="en-US" sz="1800">
              <a:solidFill>
                <a:srgbClr val="000000"/>
              </a:solidFill>
              <a:latin typeface="Arial" pitchFamily="34" charset="0"/>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196783C-B26F-49B1-8301-3FBF2AEE96CF}" type="slidenum">
              <a:rPr lang="zh-CN" altLang="en-US"/>
              <a:pPr/>
              <a:t>‹#›</a:t>
            </a:fld>
            <a:endParaRPr lang="zh-CN" altLang="en-US" sz="1800">
              <a:solidFill>
                <a:srgbClr val="000000"/>
              </a:solidFill>
              <a:latin typeface="Arial" pitchFamily="34" charset="0"/>
            </a:endParaRPr>
          </a:p>
        </p:txBody>
      </p:sp>
    </p:spTree>
    <p:extLst>
      <p:ext uri="{BB962C8B-B14F-4D97-AF65-F5344CB8AC3E}">
        <p14:creationId xmlns="" xmlns:p14="http://schemas.microsoft.com/office/powerpoint/2010/main" val="2643610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21DB51F2-6E07-4ADB-9A53-469BDBB50BFF}" type="datetime1">
              <a:rPr lang="zh-CN" altLang="en-US"/>
              <a:pPr/>
              <a:t>2014/5/15</a:t>
            </a:fld>
            <a:endParaRPr lang="zh-CN" altLang="en-US" sz="1800">
              <a:solidFill>
                <a:srgbClr val="000000"/>
              </a:solidFill>
              <a:latin typeface="Arial" pitchFamily="34" charset="0"/>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9AA7F33-9270-4038-B936-759EA451270A}" type="slidenum">
              <a:rPr lang="zh-CN" altLang="en-US"/>
              <a:pPr/>
              <a:t>‹#›</a:t>
            </a:fld>
            <a:endParaRPr lang="zh-CN" altLang="en-US" sz="1800">
              <a:solidFill>
                <a:srgbClr val="000000"/>
              </a:solidFill>
              <a:latin typeface="Arial" pitchFamily="34" charset="0"/>
            </a:endParaRPr>
          </a:p>
        </p:txBody>
      </p:sp>
    </p:spTree>
    <p:extLst>
      <p:ext uri="{BB962C8B-B14F-4D97-AF65-F5344CB8AC3E}">
        <p14:creationId xmlns="" xmlns:p14="http://schemas.microsoft.com/office/powerpoint/2010/main" val="138950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21DB51F2-6E07-4ADB-9A53-469BDBB50BFF}" type="datetime1">
              <a:rPr lang="zh-CN" altLang="en-US"/>
              <a:pPr/>
              <a:t>2014/5/15</a:t>
            </a:fld>
            <a:endParaRPr lang="zh-CN" altLang="en-US" sz="1800">
              <a:solidFill>
                <a:srgbClr val="000000"/>
              </a:solidFill>
              <a:latin typeface="Arial" pitchFamily="34" charset="0"/>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F4F2F28F-8076-4CBD-8AD4-4DAF0C081041}" type="slidenum">
              <a:rPr lang="zh-CN" altLang="en-US"/>
              <a:pPr/>
              <a:t>‹#›</a:t>
            </a:fld>
            <a:endParaRPr lang="zh-CN" altLang="en-US" sz="1800">
              <a:solidFill>
                <a:srgbClr val="000000"/>
              </a:solidFill>
              <a:latin typeface="Arial" pitchFamily="34" charset="0"/>
            </a:endParaRPr>
          </a:p>
        </p:txBody>
      </p:sp>
    </p:spTree>
    <p:extLst>
      <p:ext uri="{BB962C8B-B14F-4D97-AF65-F5344CB8AC3E}">
        <p14:creationId xmlns="" xmlns:p14="http://schemas.microsoft.com/office/powerpoint/2010/main" val="3783292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21DB51F2-6E07-4ADB-9A53-469BDBB50BFF}" type="datetime1">
              <a:rPr lang="zh-CN" altLang="en-US"/>
              <a:pPr/>
              <a:t>2014/5/15</a:t>
            </a:fld>
            <a:endParaRPr lang="zh-CN" altLang="en-US" sz="1800">
              <a:solidFill>
                <a:srgbClr val="000000"/>
              </a:solidFill>
              <a:latin typeface="Arial" pitchFamily="34" charset="0"/>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A2B6526E-1248-4A1A-BB8B-85C4C6A79AB7}" type="slidenum">
              <a:rPr lang="zh-CN" altLang="en-US"/>
              <a:pPr/>
              <a:t>‹#›</a:t>
            </a:fld>
            <a:endParaRPr lang="zh-CN" altLang="en-US" sz="1800">
              <a:solidFill>
                <a:srgbClr val="000000"/>
              </a:solidFill>
              <a:latin typeface="Arial" pitchFamily="34" charset="0"/>
            </a:endParaRPr>
          </a:p>
        </p:txBody>
      </p:sp>
    </p:spTree>
    <p:extLst>
      <p:ext uri="{BB962C8B-B14F-4D97-AF65-F5344CB8AC3E}">
        <p14:creationId xmlns="" xmlns:p14="http://schemas.microsoft.com/office/powerpoint/2010/main" val="4156290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21DB51F2-6E07-4ADB-9A53-469BDBB50BFF}" type="datetime1">
              <a:rPr lang="zh-CN" altLang="en-US"/>
              <a:pPr/>
              <a:t>2014/5/15</a:t>
            </a:fld>
            <a:endParaRPr lang="zh-CN" altLang="en-US" sz="1800">
              <a:solidFill>
                <a:srgbClr val="000000"/>
              </a:solidFill>
              <a:latin typeface="Arial" pitchFamily="34" charset="0"/>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08426E46-4F28-48C4-8B94-E8413600B7E7}" type="slidenum">
              <a:rPr lang="zh-CN" altLang="en-US"/>
              <a:pPr/>
              <a:t>‹#›</a:t>
            </a:fld>
            <a:endParaRPr lang="zh-CN" altLang="en-US" sz="1800">
              <a:solidFill>
                <a:srgbClr val="000000"/>
              </a:solidFill>
              <a:latin typeface="Arial" pitchFamily="34" charset="0"/>
            </a:endParaRPr>
          </a:p>
        </p:txBody>
      </p:sp>
    </p:spTree>
    <p:extLst>
      <p:ext uri="{BB962C8B-B14F-4D97-AF65-F5344CB8AC3E}">
        <p14:creationId xmlns="" xmlns:p14="http://schemas.microsoft.com/office/powerpoint/2010/main" val="3338141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21DB51F2-6E07-4ADB-9A53-469BDBB50BFF}" type="datetime1">
              <a:rPr lang="zh-CN" altLang="en-US"/>
              <a:pPr/>
              <a:t>2014/5/15</a:t>
            </a:fld>
            <a:endParaRPr lang="zh-CN" altLang="en-US" sz="1800">
              <a:solidFill>
                <a:srgbClr val="000000"/>
              </a:solidFill>
              <a:latin typeface="Arial" pitchFamily="34" charset="0"/>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559B9879-C307-45CE-81BC-4E9EA643DDD9}" type="slidenum">
              <a:rPr lang="zh-CN" altLang="en-US"/>
              <a:pPr/>
              <a:t>‹#›</a:t>
            </a:fld>
            <a:endParaRPr lang="zh-CN" altLang="en-US" sz="1800">
              <a:solidFill>
                <a:srgbClr val="000000"/>
              </a:solidFill>
              <a:latin typeface="Arial" pitchFamily="34" charset="0"/>
            </a:endParaRPr>
          </a:p>
        </p:txBody>
      </p:sp>
    </p:spTree>
    <p:extLst>
      <p:ext uri="{BB962C8B-B14F-4D97-AF65-F5344CB8AC3E}">
        <p14:creationId xmlns="" xmlns:p14="http://schemas.microsoft.com/office/powerpoint/2010/main" val="333872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21DB51F2-6E07-4ADB-9A53-469BDBB50BFF}" type="datetime1">
              <a:rPr lang="zh-CN" altLang="en-US"/>
              <a:pPr/>
              <a:t>2014/5/15</a:t>
            </a:fld>
            <a:endParaRPr lang="zh-CN" altLang="en-US" sz="1800">
              <a:solidFill>
                <a:srgbClr val="000000"/>
              </a:solidFill>
              <a:latin typeface="Arial" pitchFamily="34" charset="0"/>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94FD677-13B4-47DD-84A3-1CBF3A813BAD}" type="slidenum">
              <a:rPr lang="zh-CN" altLang="en-US"/>
              <a:pPr/>
              <a:t>‹#›</a:t>
            </a:fld>
            <a:endParaRPr lang="zh-CN" altLang="en-US" sz="1800">
              <a:solidFill>
                <a:srgbClr val="000000"/>
              </a:solidFill>
              <a:latin typeface="Arial" pitchFamily="34" charset="0"/>
            </a:endParaRPr>
          </a:p>
        </p:txBody>
      </p:sp>
    </p:spTree>
    <p:extLst>
      <p:ext uri="{BB962C8B-B14F-4D97-AF65-F5344CB8AC3E}">
        <p14:creationId xmlns="" xmlns:p14="http://schemas.microsoft.com/office/powerpoint/2010/main" val="518003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1DB51F2-6E07-4ADB-9A53-469BDBB50BFF}" type="datetime1">
              <a:rPr lang="zh-CN" altLang="en-US"/>
              <a:pPr/>
              <a:t>2014/5/15</a:t>
            </a:fld>
            <a:endParaRPr lang="zh-CN" altLang="en-US" sz="1800">
              <a:solidFill>
                <a:srgbClr val="000000"/>
              </a:solidFill>
              <a:latin typeface="Arial" pitchFamily="34" charset="0"/>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1CDB3B6F-BC01-470B-A144-7B861BEEA0B1}" type="slidenum">
              <a:rPr lang="zh-CN" altLang="en-US"/>
              <a:pPr/>
              <a:t>‹#›</a:t>
            </a:fld>
            <a:endParaRPr lang="zh-CN" altLang="en-US" sz="1800">
              <a:solidFill>
                <a:srgbClr val="000000"/>
              </a:solidFill>
              <a:latin typeface="Arial" pitchFamily="34" charset="0"/>
            </a:endParaRPr>
          </a:p>
        </p:txBody>
      </p:sp>
    </p:spTree>
    <p:extLst>
      <p:ext uri="{BB962C8B-B14F-4D97-AF65-F5344CB8AC3E}">
        <p14:creationId xmlns="" xmlns:p14="http://schemas.microsoft.com/office/powerpoint/2010/main" val="2734575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1DB51F2-6E07-4ADB-9A53-469BDBB50BFF}" type="datetime1">
              <a:rPr lang="zh-CN" altLang="en-US"/>
              <a:pPr/>
              <a:t>2014/5/15</a:t>
            </a:fld>
            <a:endParaRPr lang="zh-CN" altLang="en-US" sz="1800">
              <a:solidFill>
                <a:srgbClr val="000000"/>
              </a:solidFill>
              <a:latin typeface="Arial" pitchFamily="34" charset="0"/>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B0D3E96-D935-4202-9A9C-65D3957F0FAE}" type="slidenum">
              <a:rPr lang="zh-CN" altLang="en-US"/>
              <a:pPr/>
              <a:t>‹#›</a:t>
            </a:fld>
            <a:endParaRPr lang="zh-CN" altLang="en-US" sz="1800">
              <a:solidFill>
                <a:srgbClr val="000000"/>
              </a:solidFill>
              <a:latin typeface="Arial" pitchFamily="34" charset="0"/>
            </a:endParaRPr>
          </a:p>
        </p:txBody>
      </p:sp>
    </p:spTree>
    <p:extLst>
      <p:ext uri="{BB962C8B-B14F-4D97-AF65-F5344CB8AC3E}">
        <p14:creationId xmlns="" xmlns:p14="http://schemas.microsoft.com/office/powerpoint/2010/main" val="3380839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21DB51F2-6E07-4ADB-9A53-469BDBB50BFF}" type="datetime1">
              <a:rPr lang="zh-CN" altLang="en-US"/>
              <a:pPr/>
              <a:t>2014/5/15</a:t>
            </a:fld>
            <a:endParaRPr lang="zh-CN" altLang="en-US" sz="1800">
              <a:solidFill>
                <a:srgbClr val="000000"/>
              </a:solidFill>
              <a:latin typeface="Arial" pitchFamily="34" charset="0"/>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8B9DF9D8-4343-45E5-A87C-C818A7D940FE}" type="slidenum">
              <a:rPr lang="zh-CN" altLang="en-US"/>
              <a:pPr/>
              <a:t>‹#›</a:t>
            </a:fld>
            <a:endParaRPr lang="zh-CN" altLang="en-US" sz="1800">
              <a:solidFill>
                <a:srgbClr val="000000"/>
              </a:solidFill>
              <a:latin typeface="Arial" pitchFamily="34" charset="0"/>
            </a:endParaRPr>
          </a:p>
        </p:txBody>
      </p:sp>
    </p:spTree>
    <p:extLst>
      <p:ext uri="{BB962C8B-B14F-4D97-AF65-F5344CB8AC3E}">
        <p14:creationId xmlns="" xmlns:p14="http://schemas.microsoft.com/office/powerpoint/2010/main" val="3921007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EAF9119-DBE5-4C6A-881B-203509A9F90D}" type="datetimeFigureOut">
              <a:rPr lang="zh-CN" altLang="en-US">
                <a:solidFill>
                  <a:prstClr val="black">
                    <a:tint val="75000"/>
                  </a:prstClr>
                </a:solidFill>
              </a:rPr>
              <a:pPr>
                <a:defRPr/>
              </a:pPr>
              <a:t>2014/5/15</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CAA60249-DC74-4D69-9FE3-D95A62EBFFD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236511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5"/>
          <p:cNvSpPr/>
          <p:nvPr userDrawn="1"/>
        </p:nvSpPr>
        <p:spPr>
          <a:xfrm>
            <a:off x="0" y="981075"/>
            <a:ext cx="9144000" cy="5876925"/>
          </a:xfrm>
          <a:prstGeom prst="rect">
            <a:avLst/>
          </a:prstGeom>
          <a:solidFill>
            <a:srgbClr val="FFFFFF"/>
          </a:solidFill>
          <a:ln>
            <a:solidFill>
              <a:srgbClr val="FFFFF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kumimoji="1" lang="zh-CN" altLang="en-US">
              <a:solidFill>
                <a:prstClr val="black"/>
              </a:solidFill>
            </a:endParaRPr>
          </a:p>
        </p:txBody>
      </p:sp>
    </p:spTree>
    <p:extLst>
      <p:ext uri="{BB962C8B-B14F-4D97-AF65-F5344CB8AC3E}">
        <p14:creationId xmlns="" xmlns:p14="http://schemas.microsoft.com/office/powerpoint/2010/main" val="57948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2014/5/15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pic>
        <p:nvPicPr>
          <p:cNvPr id="7" name="图片 6" descr="ppt.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B7A2F-7D51-445E-BEC1-7B843CF52F3C}" type="datetimeFigureOut">
              <a:rPr lang="zh-CN" altLang="en-US" smtClean="0"/>
              <a:pPr/>
              <a:t>2014/5/15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FA637-003F-4652-AA27-A6FDD9231B90}" type="slidenum">
              <a:rPr lang="zh-CN" altLang="en-US" smtClean="0"/>
              <a:pPr/>
              <a:t>‹#›</a:t>
            </a:fld>
            <a:endParaRPr lang="zh-CN" altLang="en-US"/>
          </a:p>
        </p:txBody>
      </p:sp>
      <p:pic>
        <p:nvPicPr>
          <p:cNvPr id="8" name="图片 7" descr="ppt2.jp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8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8BF5F-82DD-40C6-9E6D-0421D7AB4034}" type="datetimeFigureOut">
              <a:rPr lang="zh-CN" altLang="en-US" smtClean="0"/>
              <a:pPr/>
              <a:t>2014/5/15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96B7E-9315-409E-8D94-514C1EC84666}" type="slidenum">
              <a:rPr lang="zh-CN" altLang="en-US" smtClean="0"/>
              <a:pPr/>
              <a:t>‹#›</a:t>
            </a:fld>
            <a:endParaRPr lang="zh-CN" altLang="en-US"/>
          </a:p>
        </p:txBody>
      </p:sp>
      <p:pic>
        <p:nvPicPr>
          <p:cNvPr id="7" name="图片 6" descr="PPT-02.JPG"/>
          <p:cNvPicPr>
            <a:picLocks noChangeAspect="1"/>
          </p:cNvPicPr>
          <p:nvPr userDrawn="1"/>
        </p:nvPicPr>
        <p:blipFill>
          <a:blip r:embed="rId13" cstate="email">
            <a:extLst>
              <a:ext uri="{28A0092B-C50C-407E-A947-70E740481C1C}">
                <a14:useLocalDpi xmlns="" xmlns:a14="http://schemas.microsoft.com/office/drawing/2010/main"/>
              </a:ext>
            </a:extLst>
          </a:blip>
          <a:srcRect/>
          <a:stretch>
            <a:fillRect/>
          </a:stretch>
        </p:blipFill>
        <p:spPr>
          <a:xfrm>
            <a:off x="0" y="0"/>
            <a:ext cx="9144000" cy="92867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Franklin Gothic Medium" pitchFamily="34" charset="0"/>
              </a:rPr>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Franklin Gothic Book" charset="0"/>
              </a:rPr>
              <a:t>单击此处编辑母版文本样式</a:t>
            </a:r>
          </a:p>
          <a:p>
            <a:pPr lvl="1"/>
            <a:r>
              <a:rPr lang="zh-CN" smtClean="0">
                <a:sym typeface="Franklin Gothic Book" charset="0"/>
              </a:rPr>
              <a:t>第二级</a:t>
            </a:r>
          </a:p>
          <a:p>
            <a:pPr lvl="2"/>
            <a:r>
              <a:rPr lang="zh-CN" smtClean="0">
                <a:sym typeface="Franklin Gothic Book" charset="0"/>
              </a:rPr>
              <a:t>第三级</a:t>
            </a:r>
          </a:p>
          <a:p>
            <a:pPr lvl="3"/>
            <a:r>
              <a:rPr lang="zh-CN" smtClean="0">
                <a:sym typeface="Franklin Gothic Book" charset="0"/>
              </a:rPr>
              <a:t>第四级</a:t>
            </a:r>
          </a:p>
          <a:p>
            <a:pPr lvl="4"/>
            <a:r>
              <a:rPr lang="zh-CN" smtClean="0">
                <a:sym typeface="Franklin Gothic Book" charset="0"/>
              </a:rPr>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mn-lt"/>
                <a:sym typeface="Franklin Gothic Book" charset="0"/>
              </a:defRPr>
            </a:lvl1pPr>
          </a:lstStyle>
          <a:p>
            <a:pPr eaLnBrk="0" fontAlgn="base" hangingPunct="0">
              <a:spcBef>
                <a:spcPct val="0"/>
              </a:spcBef>
              <a:spcAft>
                <a:spcPct val="0"/>
              </a:spcAft>
              <a:buFont typeface="Arial" pitchFamily="34" charset="0"/>
              <a:buNone/>
            </a:pPr>
            <a:fld id="{21DB51F2-6E07-4ADB-9A53-469BDBB50BFF}" type="datetime1">
              <a:rPr lang="zh-CN" altLang="en-US" smtClean="0">
                <a:ea typeface="宋体" pitchFamily="2" charset="-122"/>
              </a:rPr>
              <a:pPr eaLnBrk="0" fontAlgn="base" hangingPunct="0">
                <a:spcBef>
                  <a:spcPct val="0"/>
                </a:spcBef>
                <a:spcAft>
                  <a:spcPct val="0"/>
                </a:spcAft>
                <a:buFont typeface="Arial" pitchFamily="34" charset="0"/>
                <a:buNone/>
              </a:pPr>
              <a:t>2014/5/15</a:t>
            </a:fld>
            <a:endParaRPr lang="zh-CN" altLang="en-US" sz="1800" smtClean="0">
              <a:solidFill>
                <a:srgbClr val="000000"/>
              </a:solidFill>
              <a:latin typeface="Arial" pitchFamily="34" charset="0"/>
              <a:ea typeface="宋体" pitchFamily="2" charset="-122"/>
            </a:endParaRPr>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sym typeface="Franklin Gothic Book" charset="0"/>
              </a:defRPr>
            </a:lvl1pPr>
          </a:lstStyle>
          <a:p>
            <a:pPr eaLnBrk="0" fontAlgn="base" hangingPunct="0">
              <a:spcBef>
                <a:spcPct val="0"/>
              </a:spcBef>
              <a:spcAft>
                <a:spcPct val="0"/>
              </a:spcAft>
              <a:buFont typeface="Arial" pitchFamily="34" charset="0"/>
              <a:buNone/>
            </a:pPr>
            <a:endParaRPr lang="zh-CN" altLang="zh-CN" smtClean="0">
              <a:ea typeface="宋体" pitchFamily="2" charset="-122"/>
            </a:endParaRPr>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sym typeface="Franklin Gothic Book" charset="0"/>
              </a:defRPr>
            </a:lvl1pPr>
          </a:lstStyle>
          <a:p>
            <a:pPr eaLnBrk="0" fontAlgn="base" hangingPunct="0">
              <a:spcBef>
                <a:spcPct val="0"/>
              </a:spcBef>
              <a:spcAft>
                <a:spcPct val="0"/>
              </a:spcAft>
              <a:buFont typeface="Arial" pitchFamily="34" charset="0"/>
              <a:buNone/>
            </a:pPr>
            <a:fld id="{E8235790-1C70-4F8E-AF48-7653C728080C}" type="slidenum">
              <a:rPr lang="zh-CN" altLang="en-US" smtClean="0">
                <a:ea typeface="宋体" pitchFamily="2" charset="-122"/>
              </a:rPr>
              <a:pPr eaLnBrk="0" fontAlgn="base" hangingPunct="0">
                <a:spcBef>
                  <a:spcPct val="0"/>
                </a:spcBef>
                <a:spcAft>
                  <a:spcPct val="0"/>
                </a:spcAft>
                <a:buFont typeface="Arial" pitchFamily="34" charset="0"/>
                <a:buNone/>
              </a:pPr>
              <a:t>‹#›</a:t>
            </a:fld>
            <a:endParaRPr lang="zh-CN" altLang="en-US" sz="1800" smtClean="0">
              <a:solidFill>
                <a:srgbClr val="000000"/>
              </a:solidFill>
              <a:latin typeface="Arial" pitchFamily="34" charset="0"/>
              <a:ea typeface="宋体" pitchFamily="2" charset="-122"/>
            </a:endParaRPr>
          </a:p>
        </p:txBody>
      </p:sp>
      <p:pic>
        <p:nvPicPr>
          <p:cNvPr id="2055" name="图片 7" descr="ppt2.jp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miter lim="800000"/>
                <a:headEnd/>
                <a:tailEnd/>
              </a14:hiddenLine>
            </a:ext>
          </a:extLst>
        </p:spPr>
      </p:pic>
    </p:spTree>
    <p:extLst>
      <p:ext uri="{BB962C8B-B14F-4D97-AF65-F5344CB8AC3E}">
        <p14:creationId xmlns="" xmlns:p14="http://schemas.microsoft.com/office/powerpoint/2010/main" val="17873413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p:txStyles>
    <p:titleStyle>
      <a:lvl1pPr algn="ctr" rtl="0" eaLnBrk="0" fontAlgn="base" hangingPunct="0">
        <a:spcBef>
          <a:spcPct val="0"/>
        </a:spcBef>
        <a:spcAft>
          <a:spcPct val="0"/>
        </a:spcAft>
        <a:defRPr sz="4400">
          <a:solidFill>
            <a:schemeClr val="tx1"/>
          </a:solidFill>
          <a:latin typeface="+mj-lt"/>
          <a:ea typeface="+mj-ea"/>
          <a:cs typeface="+mj-cs"/>
          <a:sym typeface="Franklin Gothic Medium" pitchFamily="34" charset="0"/>
        </a:defRPr>
      </a:lvl1pPr>
      <a:lvl2pPr algn="ctr" rtl="0" eaLnBrk="0" fontAlgn="base" hangingPunct="0">
        <a:spcBef>
          <a:spcPct val="0"/>
        </a:spcBef>
        <a:spcAft>
          <a:spcPct val="0"/>
        </a:spcAft>
        <a:defRPr sz="4400">
          <a:solidFill>
            <a:schemeClr val="tx1"/>
          </a:solidFill>
          <a:latin typeface="Franklin Gothic Medium" pitchFamily="34" charset="0"/>
          <a:ea typeface="微软雅黑" pitchFamily="34" charset="-122"/>
          <a:sym typeface="Franklin Gothic Medium" pitchFamily="34" charset="0"/>
        </a:defRPr>
      </a:lvl2pPr>
      <a:lvl3pPr algn="ctr" rtl="0" eaLnBrk="0" fontAlgn="base" hangingPunct="0">
        <a:spcBef>
          <a:spcPct val="0"/>
        </a:spcBef>
        <a:spcAft>
          <a:spcPct val="0"/>
        </a:spcAft>
        <a:defRPr sz="4400">
          <a:solidFill>
            <a:schemeClr val="tx1"/>
          </a:solidFill>
          <a:latin typeface="Franklin Gothic Medium" pitchFamily="34" charset="0"/>
          <a:ea typeface="微软雅黑" pitchFamily="34" charset="-122"/>
          <a:sym typeface="Franklin Gothic Medium" pitchFamily="34" charset="0"/>
        </a:defRPr>
      </a:lvl3pPr>
      <a:lvl4pPr algn="ctr" rtl="0" eaLnBrk="0" fontAlgn="base" hangingPunct="0">
        <a:spcBef>
          <a:spcPct val="0"/>
        </a:spcBef>
        <a:spcAft>
          <a:spcPct val="0"/>
        </a:spcAft>
        <a:defRPr sz="4400">
          <a:solidFill>
            <a:schemeClr val="tx1"/>
          </a:solidFill>
          <a:latin typeface="Franklin Gothic Medium" pitchFamily="34" charset="0"/>
          <a:ea typeface="微软雅黑" pitchFamily="34" charset="-122"/>
          <a:sym typeface="Franklin Gothic Medium" pitchFamily="34" charset="0"/>
        </a:defRPr>
      </a:lvl4pPr>
      <a:lvl5pPr algn="ctr" rtl="0" eaLnBrk="0" fontAlgn="base" hangingPunct="0">
        <a:spcBef>
          <a:spcPct val="0"/>
        </a:spcBef>
        <a:spcAft>
          <a:spcPct val="0"/>
        </a:spcAft>
        <a:defRPr sz="4400">
          <a:solidFill>
            <a:schemeClr val="tx1"/>
          </a:solidFill>
          <a:latin typeface="Franklin Gothic Medium" pitchFamily="34" charset="0"/>
          <a:ea typeface="微软雅黑" pitchFamily="34" charset="-122"/>
          <a:sym typeface="Franklin Gothic Medium" pitchFamily="34" charset="0"/>
        </a:defRPr>
      </a:lvl5pPr>
      <a:lvl6pPr marL="457200" algn="ctr" rtl="0" eaLnBrk="0" fontAlgn="base" hangingPunct="0">
        <a:spcBef>
          <a:spcPct val="0"/>
        </a:spcBef>
        <a:spcAft>
          <a:spcPct val="0"/>
        </a:spcAft>
        <a:defRPr sz="4400">
          <a:solidFill>
            <a:schemeClr val="tx1"/>
          </a:solidFill>
          <a:latin typeface="Franklin Gothic Medium" pitchFamily="34" charset="0"/>
          <a:ea typeface="微软雅黑" pitchFamily="34" charset="-122"/>
          <a:sym typeface="Franklin Gothic Medium" pitchFamily="34" charset="0"/>
        </a:defRPr>
      </a:lvl6pPr>
      <a:lvl7pPr marL="914400" algn="ctr" rtl="0" eaLnBrk="0" fontAlgn="base" hangingPunct="0">
        <a:spcBef>
          <a:spcPct val="0"/>
        </a:spcBef>
        <a:spcAft>
          <a:spcPct val="0"/>
        </a:spcAft>
        <a:defRPr sz="4400">
          <a:solidFill>
            <a:schemeClr val="tx1"/>
          </a:solidFill>
          <a:latin typeface="Franklin Gothic Medium" pitchFamily="34" charset="0"/>
          <a:ea typeface="微软雅黑" pitchFamily="34" charset="-122"/>
          <a:sym typeface="Franklin Gothic Medium" pitchFamily="34" charset="0"/>
        </a:defRPr>
      </a:lvl7pPr>
      <a:lvl8pPr marL="1371600" algn="ctr" rtl="0" eaLnBrk="0" fontAlgn="base" hangingPunct="0">
        <a:spcBef>
          <a:spcPct val="0"/>
        </a:spcBef>
        <a:spcAft>
          <a:spcPct val="0"/>
        </a:spcAft>
        <a:defRPr sz="4400">
          <a:solidFill>
            <a:schemeClr val="tx1"/>
          </a:solidFill>
          <a:latin typeface="Franklin Gothic Medium" pitchFamily="34" charset="0"/>
          <a:ea typeface="微软雅黑" pitchFamily="34" charset="-122"/>
          <a:sym typeface="Franklin Gothic Medium" pitchFamily="34" charset="0"/>
        </a:defRPr>
      </a:lvl8pPr>
      <a:lvl9pPr marL="1828800" algn="ctr" rtl="0" eaLnBrk="0" fontAlgn="base" hangingPunct="0">
        <a:spcBef>
          <a:spcPct val="0"/>
        </a:spcBef>
        <a:spcAft>
          <a:spcPct val="0"/>
        </a:spcAft>
        <a:defRPr sz="4400">
          <a:solidFill>
            <a:schemeClr val="tx1"/>
          </a:solidFill>
          <a:latin typeface="Franklin Gothic Medium" pitchFamily="34" charset="0"/>
          <a:ea typeface="微软雅黑" pitchFamily="34" charset="-122"/>
          <a:sym typeface="Franklin Gothic Medium"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Franklin Gothic Book" charset="0"/>
        </a:defRPr>
      </a:lvl1pPr>
      <a:lvl2pPr marL="742950" indent="-285750" algn="l" defTabSz="0" rtl="0" eaLnBrk="0" fontAlgn="base" hangingPunct="0">
        <a:spcBef>
          <a:spcPct val="20000"/>
        </a:spcBef>
        <a:spcAft>
          <a:spcPct val="0"/>
        </a:spcAft>
        <a:buFont typeface="Arial" pitchFamily="34" charset="0"/>
        <a:buChar char="–"/>
        <a:defRPr sz="2800">
          <a:solidFill>
            <a:schemeClr val="tx1"/>
          </a:solidFill>
          <a:latin typeface="+mn-lt"/>
          <a:ea typeface="+mn-ea"/>
          <a:sym typeface="Franklin Gothic Book" charset="0"/>
        </a:defRPr>
      </a:lvl2pPr>
      <a:lvl3pPr marL="1143000" indent="-228600" algn="l" defTabSz="0" rtl="0" eaLnBrk="0" fontAlgn="base" hangingPunct="0">
        <a:spcBef>
          <a:spcPct val="20000"/>
        </a:spcBef>
        <a:spcAft>
          <a:spcPct val="0"/>
        </a:spcAft>
        <a:buFont typeface="Arial" pitchFamily="34" charset="0"/>
        <a:buChar char="•"/>
        <a:defRPr sz="2400">
          <a:solidFill>
            <a:schemeClr val="tx1"/>
          </a:solidFill>
          <a:latin typeface="+mn-lt"/>
          <a:ea typeface="+mn-ea"/>
          <a:sym typeface="Franklin Gothic Book" charset="0"/>
        </a:defRPr>
      </a:lvl3pPr>
      <a:lvl4pPr marL="1600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Franklin Gothic Book" charset="0"/>
        </a:defRPr>
      </a:lvl4pPr>
      <a:lvl5pPr marL="20574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Franklin Gothic Book" charset="0"/>
        </a:defRPr>
      </a:lvl5pPr>
      <a:lvl6pPr marL="25146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Franklin Gothic Book" charset="0"/>
        </a:defRPr>
      </a:lvl6pPr>
      <a:lvl7pPr marL="29718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Franklin Gothic Book" charset="0"/>
        </a:defRPr>
      </a:lvl7pPr>
      <a:lvl8pPr marL="34290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Franklin Gothic Book" charset="0"/>
        </a:defRPr>
      </a:lvl8pPr>
      <a:lvl9pPr marL="3886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Franklin Gothic Book"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7398699-FF6D-4FBE-BE22-5576A8D19F55}" type="datetimeFigureOut">
              <a:rPr lang="zh-CN" altLang="en-US">
                <a:solidFill>
                  <a:prstClr val="black">
                    <a:tint val="75000"/>
                  </a:prstClr>
                </a:solidFill>
              </a:rPr>
              <a:pPr>
                <a:defRPr/>
              </a:pPr>
              <a:t>2014/5/15</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90214EC-4597-487B-8763-04F3A3ED0D33}"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2055" name="图片 7" descr="ppt2.jp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834369"/>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itchFamily="34" charset="0"/>
          <a:ea typeface="微软雅黑" pitchFamily="34" charset="-122"/>
        </a:defRPr>
      </a:lvl2pPr>
      <a:lvl3pPr algn="ctr" rtl="0" eaLnBrk="0" fontAlgn="base" hangingPunct="0">
        <a:spcBef>
          <a:spcPct val="0"/>
        </a:spcBef>
        <a:spcAft>
          <a:spcPct val="0"/>
        </a:spcAft>
        <a:defRPr sz="4400">
          <a:solidFill>
            <a:schemeClr val="tx1"/>
          </a:solidFill>
          <a:latin typeface="Franklin Gothic Medium" pitchFamily="34" charset="0"/>
          <a:ea typeface="微软雅黑" pitchFamily="34" charset="-122"/>
        </a:defRPr>
      </a:lvl3pPr>
      <a:lvl4pPr algn="ctr" rtl="0" eaLnBrk="0" fontAlgn="base" hangingPunct="0">
        <a:spcBef>
          <a:spcPct val="0"/>
        </a:spcBef>
        <a:spcAft>
          <a:spcPct val="0"/>
        </a:spcAft>
        <a:defRPr sz="4400">
          <a:solidFill>
            <a:schemeClr val="tx1"/>
          </a:solidFill>
          <a:latin typeface="Franklin Gothic Medium" pitchFamily="34" charset="0"/>
          <a:ea typeface="微软雅黑" pitchFamily="34" charset="-122"/>
        </a:defRPr>
      </a:lvl4pPr>
      <a:lvl5pPr algn="ctr" rtl="0" eaLnBrk="0" fontAlgn="base" hangingPunct="0">
        <a:spcBef>
          <a:spcPct val="0"/>
        </a:spcBef>
        <a:spcAft>
          <a:spcPct val="0"/>
        </a:spcAft>
        <a:defRPr sz="4400">
          <a:solidFill>
            <a:schemeClr val="tx1"/>
          </a:solidFill>
          <a:latin typeface="Franklin Gothic Medium" pitchFamily="34" charset="0"/>
          <a:ea typeface="微软雅黑" pitchFamily="34" charset="-122"/>
        </a:defRPr>
      </a:lvl5pPr>
      <a:lvl6pPr marL="457200" algn="ctr" rtl="0" fontAlgn="base">
        <a:spcBef>
          <a:spcPct val="0"/>
        </a:spcBef>
        <a:spcAft>
          <a:spcPct val="0"/>
        </a:spcAft>
        <a:defRPr sz="4400">
          <a:solidFill>
            <a:schemeClr val="tx1"/>
          </a:solidFill>
          <a:latin typeface="Franklin Gothic Medium" pitchFamily="34" charset="0"/>
          <a:ea typeface="微软雅黑" pitchFamily="34" charset="-122"/>
        </a:defRPr>
      </a:lvl6pPr>
      <a:lvl7pPr marL="914400" algn="ctr" rtl="0" fontAlgn="base">
        <a:spcBef>
          <a:spcPct val="0"/>
        </a:spcBef>
        <a:spcAft>
          <a:spcPct val="0"/>
        </a:spcAft>
        <a:defRPr sz="4400">
          <a:solidFill>
            <a:schemeClr val="tx1"/>
          </a:solidFill>
          <a:latin typeface="Franklin Gothic Medium" pitchFamily="34" charset="0"/>
          <a:ea typeface="微软雅黑" pitchFamily="34" charset="-122"/>
        </a:defRPr>
      </a:lvl7pPr>
      <a:lvl8pPr marL="1371600" algn="ctr" rtl="0" fontAlgn="base">
        <a:spcBef>
          <a:spcPct val="0"/>
        </a:spcBef>
        <a:spcAft>
          <a:spcPct val="0"/>
        </a:spcAft>
        <a:defRPr sz="4400">
          <a:solidFill>
            <a:schemeClr val="tx1"/>
          </a:solidFill>
          <a:latin typeface="Franklin Gothic Medium" pitchFamily="34" charset="0"/>
          <a:ea typeface="微软雅黑" pitchFamily="34" charset="-122"/>
        </a:defRPr>
      </a:lvl8pPr>
      <a:lvl9pPr marL="1828800" algn="ctr" rtl="0" fontAlgn="base">
        <a:spcBef>
          <a:spcPct val="0"/>
        </a:spcBef>
        <a:spcAft>
          <a:spcPct val="0"/>
        </a:spcAft>
        <a:defRPr sz="4400">
          <a:solidFill>
            <a:schemeClr val="tx1"/>
          </a:solidFill>
          <a:latin typeface="Franklin Gothic Medium" pitchFamily="34" charset="0"/>
          <a:ea typeface="微软雅黑" pitchFamily="34"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
          <p:cNvPicPr>
            <a:picLocks noChangeAspect="1" noChangeArrowheads="1"/>
          </p:cNvPicPr>
          <p:nvPr/>
        </p:nvPicPr>
        <p:blipFill>
          <a:blip r:embed="rId2" cstate="print"/>
          <a:srcRect/>
          <a:stretch>
            <a:fillRect/>
          </a:stretch>
        </p:blipFill>
        <p:spPr bwMode="auto">
          <a:xfrm>
            <a:off x="1115616" y="4242771"/>
            <a:ext cx="3278738" cy="2133022"/>
          </a:xfrm>
          <a:prstGeom prst="rect">
            <a:avLst/>
          </a:prstGeom>
          <a:noFill/>
          <a:ln w="9525">
            <a:noFill/>
            <a:miter lim="800000"/>
            <a:headEnd/>
            <a:tailEnd/>
          </a:ln>
          <a:effectLst/>
        </p:spPr>
      </p:pic>
      <p:grpSp>
        <p:nvGrpSpPr>
          <p:cNvPr id="37" name="组 36"/>
          <p:cNvGrpSpPr/>
          <p:nvPr/>
        </p:nvGrpSpPr>
        <p:grpSpPr>
          <a:xfrm>
            <a:off x="1115616" y="1131258"/>
            <a:ext cx="7776864" cy="2873806"/>
            <a:chOff x="1115616" y="1432095"/>
            <a:chExt cx="7776864" cy="2873806"/>
          </a:xfrm>
        </p:grpSpPr>
        <p:grpSp>
          <p:nvGrpSpPr>
            <p:cNvPr id="27" name="组 26"/>
            <p:cNvGrpSpPr/>
            <p:nvPr/>
          </p:nvGrpSpPr>
          <p:grpSpPr>
            <a:xfrm>
              <a:off x="1115616" y="1432095"/>
              <a:ext cx="7776864" cy="2492280"/>
              <a:chOff x="1115616" y="1628800"/>
              <a:chExt cx="7776864" cy="2492280"/>
            </a:xfrm>
          </p:grpSpPr>
          <p:grpSp>
            <p:nvGrpSpPr>
              <p:cNvPr id="23" name="组 22"/>
              <p:cNvGrpSpPr/>
              <p:nvPr/>
            </p:nvGrpSpPr>
            <p:grpSpPr>
              <a:xfrm>
                <a:off x="1115616" y="1628800"/>
                <a:ext cx="7776864" cy="2081718"/>
                <a:chOff x="1115616" y="1628800"/>
                <a:chExt cx="7776864" cy="2081718"/>
              </a:xfrm>
            </p:grpSpPr>
            <p:sp>
              <p:nvSpPr>
                <p:cNvPr id="6" name="文本框 5"/>
                <p:cNvSpPr txBox="1"/>
                <p:nvPr/>
              </p:nvSpPr>
              <p:spPr>
                <a:xfrm>
                  <a:off x="1115616" y="1628800"/>
                  <a:ext cx="7776864" cy="338554"/>
                </a:xfrm>
                <a:prstGeom prst="rect">
                  <a:avLst/>
                </a:prstGeom>
                <a:noFill/>
              </p:spPr>
              <p:txBody>
                <a:bodyPr wrap="square" rtlCol="0">
                  <a:spAutoFit/>
                </a:bodyPr>
                <a:lstStyle/>
                <a:p>
                  <a:r>
                    <a:rPr kumimoji="1" lang="zh-CN" altLang="en-US" sz="1600" dirty="0" smtClean="0">
                      <a:latin typeface="微软雅黑"/>
                      <a:ea typeface="微软雅黑"/>
                      <a:cs typeface="微软雅黑"/>
                    </a:rPr>
                    <a:t>全日制高等院校工业设计或汽车工程相关专业</a:t>
                  </a:r>
                  <a:r>
                    <a:rPr kumimoji="1" lang="zh-CN" altLang="en-US" sz="1600" b="1" dirty="0" smtClean="0">
                      <a:solidFill>
                        <a:srgbClr val="009900"/>
                      </a:solidFill>
                      <a:latin typeface="微软雅黑"/>
                      <a:ea typeface="微软雅黑"/>
                      <a:cs typeface="微软雅黑"/>
                    </a:rPr>
                    <a:t>学生</a:t>
                  </a:r>
                  <a:r>
                    <a:rPr kumimoji="1" lang="zh-CN" altLang="en-US" sz="1600" dirty="0" smtClean="0">
                      <a:latin typeface="微软雅黑"/>
                      <a:ea typeface="微软雅黑"/>
                      <a:cs typeface="微软雅黑"/>
                    </a:rPr>
                    <a:t>；</a:t>
                  </a:r>
                  <a:endParaRPr kumimoji="1" lang="zh-CN" altLang="en-US" sz="1600" dirty="0">
                    <a:latin typeface="微软雅黑"/>
                    <a:ea typeface="微软雅黑"/>
                    <a:cs typeface="微软雅黑"/>
                  </a:endParaRPr>
                </a:p>
              </p:txBody>
            </p:sp>
            <p:sp>
              <p:nvSpPr>
                <p:cNvPr id="17" name="文本框 16"/>
                <p:cNvSpPr txBox="1"/>
                <p:nvPr/>
              </p:nvSpPr>
              <p:spPr>
                <a:xfrm>
                  <a:off x="1115616" y="2072307"/>
                  <a:ext cx="7776864" cy="338554"/>
                </a:xfrm>
                <a:prstGeom prst="rect">
                  <a:avLst/>
                </a:prstGeom>
                <a:noFill/>
              </p:spPr>
              <p:txBody>
                <a:bodyPr wrap="square" rtlCol="0">
                  <a:spAutoFit/>
                </a:bodyPr>
                <a:lstStyle/>
                <a:p>
                  <a:r>
                    <a:rPr kumimoji="1" lang="zh-CN" altLang="en-US" sz="1600" dirty="0" smtClean="0">
                      <a:latin typeface="微软雅黑"/>
                      <a:ea typeface="微软雅黑"/>
                      <a:cs typeface="微软雅黑"/>
                    </a:rPr>
                    <a:t>组建一支</a:t>
                  </a:r>
                  <a:r>
                    <a:rPr kumimoji="1" lang="zh-CN" altLang="en-US" sz="1600" b="1" dirty="0" smtClean="0">
                      <a:solidFill>
                        <a:srgbClr val="009900"/>
                      </a:solidFill>
                      <a:latin typeface="微软雅黑"/>
                      <a:ea typeface="微软雅黑"/>
                      <a:cs typeface="微软雅黑"/>
                    </a:rPr>
                    <a:t>不超过</a:t>
                  </a:r>
                  <a:r>
                    <a:rPr kumimoji="1" lang="en-US" altLang="zh-CN" sz="1600" b="1" dirty="0" smtClean="0">
                      <a:solidFill>
                        <a:srgbClr val="009900"/>
                      </a:solidFill>
                      <a:latin typeface="微软雅黑"/>
                      <a:ea typeface="微软雅黑"/>
                      <a:cs typeface="微软雅黑"/>
                    </a:rPr>
                    <a:t>5</a:t>
                  </a:r>
                  <a:r>
                    <a:rPr kumimoji="1" lang="zh-CN" altLang="en-US" sz="1600" b="1" dirty="0" smtClean="0">
                      <a:solidFill>
                        <a:srgbClr val="009900"/>
                      </a:solidFill>
                      <a:latin typeface="微软雅黑"/>
                      <a:ea typeface="微软雅黑"/>
                      <a:cs typeface="微软雅黑"/>
                    </a:rPr>
                    <a:t>人的团队</a:t>
                  </a:r>
                  <a:r>
                    <a:rPr kumimoji="1" lang="zh-CN" altLang="en-US" sz="1600" dirty="0" smtClean="0">
                      <a:latin typeface="微软雅黑"/>
                      <a:ea typeface="微软雅黑"/>
                      <a:cs typeface="微软雅黑"/>
                    </a:rPr>
                    <a:t>，成员全面掌握打造梦想车所需的各学科知识；</a:t>
                  </a:r>
                  <a:endParaRPr kumimoji="1" lang="zh-CN" altLang="en-US" sz="1600" dirty="0">
                    <a:latin typeface="微软雅黑"/>
                    <a:ea typeface="微软雅黑"/>
                    <a:cs typeface="微软雅黑"/>
                  </a:endParaRPr>
                </a:p>
              </p:txBody>
            </p:sp>
            <p:sp>
              <p:nvSpPr>
                <p:cNvPr id="21" name="文本框 20"/>
                <p:cNvSpPr txBox="1"/>
                <p:nvPr/>
              </p:nvSpPr>
              <p:spPr>
                <a:xfrm>
                  <a:off x="1115616" y="2482869"/>
                  <a:ext cx="7776864" cy="338554"/>
                </a:xfrm>
                <a:prstGeom prst="rect">
                  <a:avLst/>
                </a:prstGeom>
                <a:noFill/>
              </p:spPr>
              <p:txBody>
                <a:bodyPr wrap="square" rtlCol="0">
                  <a:spAutoFit/>
                </a:bodyPr>
                <a:lstStyle/>
                <a:p>
                  <a:r>
                    <a:rPr kumimoji="1" lang="zh-CN" altLang="en-US" sz="1600" dirty="0" smtClean="0">
                      <a:latin typeface="微软雅黑"/>
                      <a:ea typeface="微软雅黑"/>
                      <a:cs typeface="微软雅黑"/>
                    </a:rPr>
                    <a:t>推举一位</a:t>
                  </a:r>
                  <a:r>
                    <a:rPr kumimoji="1" lang="zh-CN" altLang="en-US" sz="1600" b="1" dirty="0" smtClean="0">
                      <a:solidFill>
                        <a:srgbClr val="009900"/>
                      </a:solidFill>
                      <a:latin typeface="微软雅黑"/>
                      <a:ea typeface="微软雅黑"/>
                      <a:cs typeface="微软雅黑"/>
                    </a:rPr>
                    <a:t>队长</a:t>
                  </a:r>
                  <a:r>
                    <a:rPr kumimoji="1" lang="zh-CN" altLang="en-US" sz="1600" dirty="0" smtClean="0">
                      <a:latin typeface="微软雅黑"/>
                      <a:ea typeface="微软雅黑"/>
                      <a:cs typeface="微软雅黑"/>
                    </a:rPr>
                    <a:t>，</a:t>
                  </a:r>
                  <a:r>
                    <a:rPr kumimoji="1" lang="en-US" altLang="zh-CN" sz="1600" dirty="0" smtClean="0">
                      <a:latin typeface="微软雅黑"/>
                      <a:ea typeface="微软雅黑"/>
                      <a:cs typeface="微软雅黑"/>
                    </a:rPr>
                    <a:t>TA</a:t>
                  </a:r>
                  <a:r>
                    <a:rPr kumimoji="1" lang="zh-CN" altLang="en-US" sz="1600" dirty="0" smtClean="0">
                      <a:latin typeface="微软雅黑"/>
                      <a:ea typeface="微软雅黑"/>
                      <a:cs typeface="微软雅黑"/>
                    </a:rPr>
                    <a:t>需要有很高的积极性和沟通能力；</a:t>
                  </a:r>
                  <a:endParaRPr kumimoji="1" lang="zh-CN" altLang="en-US" sz="1600" dirty="0">
                    <a:latin typeface="微软雅黑"/>
                    <a:ea typeface="微软雅黑"/>
                    <a:cs typeface="微软雅黑"/>
                  </a:endParaRPr>
                </a:p>
              </p:txBody>
            </p:sp>
            <p:sp>
              <p:nvSpPr>
                <p:cNvPr id="24" name="文本框 23"/>
                <p:cNvSpPr txBox="1"/>
                <p:nvPr/>
              </p:nvSpPr>
              <p:spPr>
                <a:xfrm>
                  <a:off x="1115616" y="2939916"/>
                  <a:ext cx="7776864" cy="338554"/>
                </a:xfrm>
                <a:prstGeom prst="rect">
                  <a:avLst/>
                </a:prstGeom>
                <a:noFill/>
              </p:spPr>
              <p:txBody>
                <a:bodyPr wrap="square" rtlCol="0">
                  <a:spAutoFit/>
                </a:bodyPr>
                <a:lstStyle/>
                <a:p>
                  <a:r>
                    <a:rPr kumimoji="1" lang="zh-CN" altLang="en-US" sz="1600" dirty="0" smtClean="0">
                      <a:latin typeface="微软雅黑"/>
                      <a:ea typeface="微软雅黑"/>
                      <a:cs typeface="微软雅黑"/>
                    </a:rPr>
                    <a:t>凭团队意愿，决定你们是否需要一名导师；</a:t>
                  </a:r>
                  <a:endParaRPr kumimoji="1" lang="zh-CN" altLang="en-US" sz="1600" dirty="0">
                    <a:latin typeface="微软雅黑"/>
                    <a:ea typeface="微软雅黑"/>
                    <a:cs typeface="微软雅黑"/>
                  </a:endParaRPr>
                </a:p>
              </p:txBody>
            </p:sp>
            <p:sp>
              <p:nvSpPr>
                <p:cNvPr id="30" name="文本框 29"/>
                <p:cNvSpPr txBox="1"/>
                <p:nvPr/>
              </p:nvSpPr>
              <p:spPr>
                <a:xfrm>
                  <a:off x="1115616" y="3371964"/>
                  <a:ext cx="7776864" cy="338554"/>
                </a:xfrm>
                <a:prstGeom prst="rect">
                  <a:avLst/>
                </a:prstGeom>
                <a:noFill/>
              </p:spPr>
              <p:txBody>
                <a:bodyPr wrap="square" rtlCol="0">
                  <a:spAutoFit/>
                </a:bodyPr>
                <a:lstStyle/>
                <a:p>
                  <a:r>
                    <a:rPr kumimoji="1" lang="zh-CN" altLang="en-US" sz="1600" dirty="0" smtClean="0">
                      <a:latin typeface="微软雅黑"/>
                      <a:ea typeface="微软雅黑"/>
                      <a:cs typeface="微软雅黑"/>
                    </a:rPr>
                    <a:t>拟定一个或多个</a:t>
                  </a:r>
                  <a:r>
                    <a:rPr kumimoji="1" lang="zh-CN" altLang="en-US" sz="1600" b="1" dirty="0" smtClean="0">
                      <a:solidFill>
                        <a:srgbClr val="009900"/>
                      </a:solidFill>
                      <a:latin typeface="微软雅黑"/>
                      <a:ea typeface="微软雅黑"/>
                      <a:cs typeface="微软雅黑"/>
                    </a:rPr>
                    <a:t>创意方案</a:t>
                  </a:r>
                  <a:r>
                    <a:rPr kumimoji="1" lang="zh-CN" altLang="en-US" sz="1600" dirty="0" smtClean="0">
                      <a:latin typeface="微软雅黑"/>
                      <a:ea typeface="微软雅黑"/>
                      <a:cs typeface="微软雅黑"/>
                    </a:rPr>
                    <a:t>；</a:t>
                  </a:r>
                  <a:endParaRPr kumimoji="1" lang="zh-CN" altLang="en-US" sz="1600" dirty="0">
                    <a:latin typeface="微软雅黑"/>
                    <a:ea typeface="微软雅黑"/>
                    <a:cs typeface="微软雅黑"/>
                  </a:endParaRPr>
                </a:p>
              </p:txBody>
            </p:sp>
          </p:grpSp>
          <p:sp>
            <p:nvSpPr>
              <p:cNvPr id="33" name="文本框 32"/>
              <p:cNvSpPr txBox="1"/>
              <p:nvPr/>
            </p:nvSpPr>
            <p:spPr>
              <a:xfrm>
                <a:off x="1115616" y="3782526"/>
                <a:ext cx="7776864" cy="338554"/>
              </a:xfrm>
              <a:prstGeom prst="rect">
                <a:avLst/>
              </a:prstGeom>
              <a:noFill/>
            </p:spPr>
            <p:txBody>
              <a:bodyPr wrap="square" rtlCol="0">
                <a:spAutoFit/>
              </a:bodyPr>
              <a:lstStyle/>
              <a:p>
                <a:r>
                  <a:rPr kumimoji="1" lang="zh-CN" altLang="en-US" sz="1600" dirty="0" smtClean="0">
                    <a:latin typeface="微软雅黑"/>
                    <a:ea typeface="微软雅黑"/>
                    <a:cs typeface="微软雅黑"/>
                  </a:rPr>
                  <a:t>登陆大赛官网</a:t>
                </a:r>
                <a:r>
                  <a:rPr kumimoji="1" lang="zh-CN" altLang="en-US" sz="1600" b="1" dirty="0" smtClean="0">
                    <a:solidFill>
                      <a:srgbClr val="009900"/>
                    </a:solidFill>
                    <a:latin typeface="微软雅黑"/>
                    <a:ea typeface="微软雅黑"/>
                    <a:cs typeface="微软雅黑"/>
                  </a:rPr>
                  <a:t>提交报名表</a:t>
                </a:r>
                <a:r>
                  <a:rPr kumimoji="1" lang="zh-CN" altLang="en-US" sz="1600" dirty="0">
                    <a:latin typeface="微软雅黑"/>
                    <a:ea typeface="微软雅黑"/>
                    <a:cs typeface="微软雅黑"/>
                  </a:rPr>
                  <a:t>，</a:t>
                </a:r>
              </a:p>
            </p:txBody>
          </p:sp>
        </p:grpSp>
        <p:sp>
          <p:nvSpPr>
            <p:cNvPr id="36" name="文本框 35"/>
            <p:cNvSpPr txBox="1"/>
            <p:nvPr/>
          </p:nvSpPr>
          <p:spPr>
            <a:xfrm>
              <a:off x="1115616" y="3967347"/>
              <a:ext cx="7776864" cy="338554"/>
            </a:xfrm>
            <a:prstGeom prst="rect">
              <a:avLst/>
            </a:prstGeom>
            <a:noFill/>
          </p:spPr>
          <p:txBody>
            <a:bodyPr wrap="square" rtlCol="0">
              <a:spAutoFit/>
            </a:bodyPr>
            <a:lstStyle/>
            <a:p>
              <a:r>
                <a:rPr kumimoji="1" lang="zh-CN" altLang="en-US" sz="1600" dirty="0" smtClean="0">
                  <a:latin typeface="微软雅黑"/>
                  <a:ea typeface="微软雅黑"/>
                  <a:cs typeface="微软雅黑"/>
                </a:rPr>
                <a:t>并按照参赛要求准备相关</a:t>
              </a:r>
              <a:r>
                <a:rPr kumimoji="1" lang="en-US" altLang="zh-CN" sz="1600" dirty="0" smtClean="0">
                  <a:latin typeface="微软雅黑"/>
                  <a:ea typeface="微软雅黑"/>
                  <a:cs typeface="微软雅黑"/>
                </a:rPr>
                <a:t>《</a:t>
              </a:r>
              <a:r>
                <a:rPr kumimoji="1" lang="zh-CN" altLang="en-US" sz="1600" dirty="0" smtClean="0">
                  <a:latin typeface="微软雅黑"/>
                  <a:ea typeface="微软雅黑"/>
                  <a:cs typeface="微软雅黑"/>
                </a:rPr>
                <a:t>知识产权协议</a:t>
              </a:r>
              <a:r>
                <a:rPr kumimoji="1" lang="en-US" altLang="zh-CN" sz="1600" dirty="0" smtClean="0">
                  <a:latin typeface="微软雅黑"/>
                  <a:ea typeface="微软雅黑"/>
                  <a:cs typeface="微软雅黑"/>
                </a:rPr>
                <a:t>》</a:t>
              </a:r>
              <a:r>
                <a:rPr kumimoji="1" lang="zh-CN" altLang="en-US" sz="1600" dirty="0" smtClean="0">
                  <a:latin typeface="微软雅黑"/>
                  <a:ea typeface="微软雅黑"/>
                  <a:cs typeface="微软雅黑"/>
                </a:rPr>
                <a:t>及</a:t>
              </a:r>
              <a:r>
                <a:rPr kumimoji="1" lang="en-US" altLang="zh-CN" sz="1600" dirty="0" smtClean="0">
                  <a:latin typeface="微软雅黑"/>
                  <a:ea typeface="微软雅黑"/>
                  <a:cs typeface="微软雅黑"/>
                </a:rPr>
                <a:t>《</a:t>
              </a:r>
              <a:r>
                <a:rPr kumimoji="1" lang="en-US" altLang="en-US" sz="1600" dirty="0" smtClean="0">
                  <a:latin typeface="微软雅黑"/>
                  <a:ea typeface="微软雅黑"/>
                  <a:cs typeface="微软雅黑"/>
                </a:rPr>
                <a:t>保密条款</a:t>
              </a:r>
              <a:r>
                <a:rPr kumimoji="1" lang="en-US" altLang="zh-CN" sz="1600" dirty="0" smtClean="0">
                  <a:latin typeface="微软雅黑"/>
                  <a:ea typeface="微软雅黑"/>
                  <a:cs typeface="微软雅黑"/>
                </a:rPr>
                <a:t>》</a:t>
              </a:r>
              <a:r>
                <a:rPr kumimoji="1" lang="zh-CN" altLang="en-US" sz="1600" dirty="0" smtClean="0">
                  <a:latin typeface="微软雅黑"/>
                  <a:ea typeface="微软雅黑"/>
                  <a:cs typeface="微软雅黑"/>
                </a:rPr>
                <a:t>材料；</a:t>
              </a:r>
              <a:endParaRPr kumimoji="1" lang="zh-CN" altLang="en-US" sz="1600" dirty="0">
                <a:latin typeface="微软雅黑"/>
                <a:ea typeface="微软雅黑"/>
                <a:cs typeface="微软雅黑"/>
              </a:endParaRPr>
            </a:p>
          </p:txBody>
        </p:sp>
      </p:grpSp>
      <p:sp>
        <p:nvSpPr>
          <p:cNvPr id="50" name="矩形 49"/>
          <p:cNvSpPr/>
          <p:nvPr/>
        </p:nvSpPr>
        <p:spPr>
          <a:xfrm>
            <a:off x="5257081" y="4581128"/>
            <a:ext cx="2643206" cy="361637"/>
          </a:xfrm>
          <a:prstGeom prst="rect">
            <a:avLst/>
          </a:prstGeom>
        </p:spPr>
        <p:txBody>
          <a:bodyPr wrap="square">
            <a:spAutoFit/>
          </a:bodyPr>
          <a:lstStyle/>
          <a:p>
            <a:pPr>
              <a:lnSpc>
                <a:spcPct val="130000"/>
              </a:lnSpc>
            </a:pPr>
            <a:r>
              <a:rPr lang="zh-CN" altLang="en-US" sz="1400" b="1" dirty="0" smtClean="0">
                <a:solidFill>
                  <a:srgbClr val="5F5E5C"/>
                </a:solidFill>
                <a:latin typeface="微软雅黑" pitchFamily="34" charset="-122"/>
                <a:ea typeface="微软雅黑" pitchFamily="34" charset="-122"/>
              </a:rPr>
              <a:t>报名截止日期：</a:t>
            </a:r>
            <a:endParaRPr lang="en-US" altLang="zh-CN" sz="1400" b="1" dirty="0" smtClean="0">
              <a:solidFill>
                <a:srgbClr val="5F5E5C"/>
              </a:solidFill>
              <a:latin typeface="微软雅黑" pitchFamily="34" charset="-122"/>
              <a:ea typeface="微软雅黑" pitchFamily="34" charset="-122"/>
            </a:endParaRPr>
          </a:p>
        </p:txBody>
      </p:sp>
      <p:sp>
        <p:nvSpPr>
          <p:cNvPr id="51" name="矩形 50"/>
          <p:cNvSpPr/>
          <p:nvPr/>
        </p:nvSpPr>
        <p:spPr>
          <a:xfrm>
            <a:off x="5114205" y="4633956"/>
            <a:ext cx="108000" cy="346777"/>
          </a:xfrm>
          <a:prstGeom prst="rect">
            <a:avLst/>
          </a:prstGeom>
          <a:solidFill>
            <a:srgbClr val="178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D24726"/>
              </a:solidFill>
            </a:endParaRPr>
          </a:p>
        </p:txBody>
      </p:sp>
      <p:sp>
        <p:nvSpPr>
          <p:cNvPr id="52" name="矩形 51"/>
          <p:cNvSpPr/>
          <p:nvPr/>
        </p:nvSpPr>
        <p:spPr>
          <a:xfrm>
            <a:off x="5004048" y="5009756"/>
            <a:ext cx="1460268" cy="361637"/>
          </a:xfrm>
          <a:prstGeom prst="rect">
            <a:avLst/>
          </a:prstGeom>
        </p:spPr>
        <p:txBody>
          <a:bodyPr wrap="none">
            <a:spAutoFit/>
          </a:bodyPr>
          <a:lstStyle/>
          <a:p>
            <a:pPr>
              <a:lnSpc>
                <a:spcPct val="130000"/>
              </a:lnSpc>
            </a:pPr>
            <a:r>
              <a:rPr lang="en-US" altLang="zh-CN" sz="1400" b="1" dirty="0" smtClean="0">
                <a:solidFill>
                  <a:srgbClr val="5F5E5C"/>
                </a:solidFill>
                <a:latin typeface="微软雅黑" pitchFamily="34" charset="-122"/>
                <a:ea typeface="微软雅黑" pitchFamily="34" charset="-122"/>
              </a:rPr>
              <a:t>2014</a:t>
            </a:r>
            <a:r>
              <a:rPr lang="zh-CN" altLang="en-US" sz="1400" b="1" dirty="0" smtClean="0">
                <a:solidFill>
                  <a:srgbClr val="5F5E5C"/>
                </a:solidFill>
                <a:latin typeface="微软雅黑" pitchFamily="34" charset="-122"/>
                <a:ea typeface="微软雅黑" pitchFamily="34" charset="-122"/>
              </a:rPr>
              <a:t>年</a:t>
            </a:r>
            <a:r>
              <a:rPr lang="en-US" altLang="zh-CN" sz="1400" b="1" dirty="0" smtClean="0">
                <a:solidFill>
                  <a:srgbClr val="5F5E5C"/>
                </a:solidFill>
                <a:latin typeface="微软雅黑" pitchFamily="34" charset="-122"/>
                <a:ea typeface="微软雅黑" pitchFamily="34" charset="-122"/>
              </a:rPr>
              <a:t>5</a:t>
            </a:r>
            <a:r>
              <a:rPr lang="zh-CN" altLang="en-US" sz="1400" b="1" dirty="0" smtClean="0">
                <a:solidFill>
                  <a:srgbClr val="5F5E5C"/>
                </a:solidFill>
                <a:latin typeface="微软雅黑" pitchFamily="34" charset="-122"/>
                <a:ea typeface="微软雅黑" pitchFamily="34" charset="-122"/>
              </a:rPr>
              <a:t>月</a:t>
            </a:r>
            <a:r>
              <a:rPr lang="en-US" altLang="zh-CN" sz="1400" b="1" dirty="0" smtClean="0">
                <a:solidFill>
                  <a:srgbClr val="5F5E5C"/>
                </a:solidFill>
                <a:latin typeface="微软雅黑" pitchFamily="34" charset="-122"/>
                <a:ea typeface="微软雅黑" pitchFamily="34" charset="-122"/>
              </a:rPr>
              <a:t>31</a:t>
            </a:r>
            <a:r>
              <a:rPr lang="zh-CN" altLang="en-US" sz="1400" b="1" dirty="0" smtClean="0">
                <a:solidFill>
                  <a:srgbClr val="5F5E5C"/>
                </a:solidFill>
                <a:latin typeface="微软雅黑" pitchFamily="34" charset="-122"/>
                <a:ea typeface="微软雅黑" pitchFamily="34" charset="-122"/>
              </a:rPr>
              <a:t>日</a:t>
            </a:r>
            <a:endParaRPr lang="zh-CN" altLang="en-US" sz="1400" b="1" dirty="0">
              <a:solidFill>
                <a:srgbClr val="5F5E5C"/>
              </a:solidFill>
              <a:latin typeface="微软雅黑" pitchFamily="34" charset="-122"/>
              <a:ea typeface="微软雅黑" pitchFamily="34" charset="-122"/>
            </a:endParaRPr>
          </a:p>
        </p:txBody>
      </p:sp>
      <p:sp>
        <p:nvSpPr>
          <p:cNvPr id="53" name="矩形 52"/>
          <p:cNvSpPr/>
          <p:nvPr/>
        </p:nvSpPr>
        <p:spPr>
          <a:xfrm>
            <a:off x="5257081" y="5509822"/>
            <a:ext cx="2643206" cy="361637"/>
          </a:xfrm>
          <a:prstGeom prst="rect">
            <a:avLst/>
          </a:prstGeom>
        </p:spPr>
        <p:txBody>
          <a:bodyPr wrap="square">
            <a:spAutoFit/>
          </a:bodyPr>
          <a:lstStyle/>
          <a:p>
            <a:pPr>
              <a:lnSpc>
                <a:spcPct val="130000"/>
              </a:lnSpc>
            </a:pPr>
            <a:r>
              <a:rPr lang="zh-CN" altLang="en-US" sz="1400" b="1" dirty="0" smtClean="0">
                <a:solidFill>
                  <a:srgbClr val="5F5E5C"/>
                </a:solidFill>
                <a:latin typeface="微软雅黑" pitchFamily="34" charset="-122"/>
                <a:ea typeface="微软雅黑" pitchFamily="34" charset="-122"/>
              </a:rPr>
              <a:t>大赛活动官网：</a:t>
            </a:r>
            <a:endParaRPr lang="en-US" altLang="zh-CN" sz="1400" b="1" dirty="0" smtClean="0">
              <a:solidFill>
                <a:srgbClr val="5F5E5C"/>
              </a:solidFill>
              <a:latin typeface="微软雅黑" pitchFamily="34" charset="-122"/>
              <a:ea typeface="微软雅黑" pitchFamily="34" charset="-122"/>
            </a:endParaRPr>
          </a:p>
        </p:txBody>
      </p:sp>
      <p:sp>
        <p:nvSpPr>
          <p:cNvPr id="54" name="矩形 53"/>
          <p:cNvSpPr/>
          <p:nvPr/>
        </p:nvSpPr>
        <p:spPr>
          <a:xfrm>
            <a:off x="5114205" y="5562650"/>
            <a:ext cx="108000" cy="346777"/>
          </a:xfrm>
          <a:prstGeom prst="rect">
            <a:avLst/>
          </a:prstGeom>
          <a:solidFill>
            <a:srgbClr val="178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D24726"/>
              </a:solidFill>
            </a:endParaRPr>
          </a:p>
        </p:txBody>
      </p:sp>
      <p:sp>
        <p:nvSpPr>
          <p:cNvPr id="55" name="矩形 54"/>
          <p:cNvSpPr/>
          <p:nvPr/>
        </p:nvSpPr>
        <p:spPr>
          <a:xfrm>
            <a:off x="5004048" y="5938450"/>
            <a:ext cx="2993127" cy="361637"/>
          </a:xfrm>
          <a:prstGeom prst="rect">
            <a:avLst/>
          </a:prstGeom>
        </p:spPr>
        <p:txBody>
          <a:bodyPr wrap="none">
            <a:spAutoFit/>
          </a:bodyPr>
          <a:lstStyle/>
          <a:p>
            <a:pPr>
              <a:lnSpc>
                <a:spcPct val="130000"/>
              </a:lnSpc>
            </a:pPr>
            <a:r>
              <a:rPr lang="en-US" altLang="zh-CN" sz="1400" b="1" dirty="0" smtClean="0">
                <a:solidFill>
                  <a:srgbClr val="5F5E5C"/>
                </a:solidFill>
                <a:latin typeface="微软雅黑" pitchFamily="34" charset="-122"/>
                <a:ea typeface="微软雅黑" pitchFamily="34" charset="-122"/>
              </a:rPr>
              <a:t>http://www.dfmdesignchina.com</a:t>
            </a:r>
            <a:endParaRPr lang="zh-CN" altLang="en-US" sz="1400" b="1" dirty="0">
              <a:solidFill>
                <a:srgbClr val="5F5E5C"/>
              </a:solidFill>
              <a:latin typeface="微软雅黑" pitchFamily="34" charset="-122"/>
              <a:ea typeface="微软雅黑" pitchFamily="34" charset="-122"/>
            </a:endParaRPr>
          </a:p>
        </p:txBody>
      </p:sp>
      <p:sp>
        <p:nvSpPr>
          <p:cNvPr id="35" name="圆角矩形 34"/>
          <p:cNvSpPr/>
          <p:nvPr/>
        </p:nvSpPr>
        <p:spPr>
          <a:xfrm>
            <a:off x="827584" y="4077072"/>
            <a:ext cx="7488832" cy="2448272"/>
          </a:xfrm>
          <a:prstGeom prst="roundRect">
            <a:avLst/>
          </a:prstGeom>
          <a:noFill/>
          <a:ln w="9525" cmpd="sng">
            <a:solidFill>
              <a:srgbClr val="009900"/>
            </a:solidFill>
            <a:prstDash val="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28" name="圆角矩形 27"/>
          <p:cNvSpPr/>
          <p:nvPr/>
        </p:nvSpPr>
        <p:spPr>
          <a:xfrm>
            <a:off x="825304" y="1196752"/>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29" name="圆角矩形 28"/>
          <p:cNvSpPr/>
          <p:nvPr/>
        </p:nvSpPr>
        <p:spPr>
          <a:xfrm>
            <a:off x="827584" y="1628800"/>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31" name="圆角矩形 30"/>
          <p:cNvSpPr/>
          <p:nvPr/>
        </p:nvSpPr>
        <p:spPr>
          <a:xfrm>
            <a:off x="827584" y="2060848"/>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32" name="圆角矩形 31"/>
          <p:cNvSpPr/>
          <p:nvPr/>
        </p:nvSpPr>
        <p:spPr>
          <a:xfrm>
            <a:off x="827584" y="2492896"/>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40" name="圆角矩形 39"/>
          <p:cNvSpPr/>
          <p:nvPr/>
        </p:nvSpPr>
        <p:spPr>
          <a:xfrm>
            <a:off x="827584" y="3356992"/>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42" name="圆角矩形 41"/>
          <p:cNvSpPr/>
          <p:nvPr/>
        </p:nvSpPr>
        <p:spPr>
          <a:xfrm>
            <a:off x="827584" y="2924944"/>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34" name="文本框 33"/>
          <p:cNvSpPr txBox="1"/>
          <p:nvPr/>
        </p:nvSpPr>
        <p:spPr>
          <a:xfrm>
            <a:off x="2627784" y="97468"/>
            <a:ext cx="2952328" cy="523220"/>
          </a:xfrm>
          <a:prstGeom prst="rect">
            <a:avLst/>
          </a:prstGeom>
          <a:noFill/>
        </p:spPr>
        <p:txBody>
          <a:bodyPr wrap="square" rtlCol="0">
            <a:spAutoFit/>
          </a:bodyPr>
          <a:lstStyle/>
          <a:p>
            <a:r>
              <a:rPr kumimoji="1" lang="zh-CN" altLang="en-US" sz="2800" dirty="0" smtClean="0">
                <a:solidFill>
                  <a:schemeClr val="bg1"/>
                </a:solidFill>
              </a:rPr>
              <a:t>参赛准备</a:t>
            </a:r>
            <a:endParaRPr kumimoji="1" lang="zh-CN" altLang="en-US" sz="2800" dirty="0">
              <a:solidFill>
                <a:schemeClr val="bg1"/>
              </a:solidFill>
            </a:endParaRPr>
          </a:p>
        </p:txBody>
      </p:sp>
    </p:spTree>
    <p:extLst>
      <p:ext uri="{BB962C8B-B14F-4D97-AF65-F5344CB8AC3E}">
        <p14:creationId xmlns="" xmlns:p14="http://schemas.microsoft.com/office/powerpoint/2010/main" val="2526258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7521" y="980728"/>
            <a:ext cx="7976927" cy="597921"/>
          </a:xfrm>
          <a:prstGeom prst="rect">
            <a:avLst/>
          </a:prstGeom>
        </p:spPr>
        <p:txBody>
          <a:bodyPr wrap="none">
            <a:spAutoFit/>
          </a:bodyPr>
          <a:lstStyle/>
          <a:p>
            <a:pPr>
              <a:lnSpc>
                <a:spcPct val="130000"/>
              </a:lnSpc>
            </a:pPr>
            <a:r>
              <a:rPr lang="zh-CN" altLang="en-US" sz="2800" b="1" dirty="0" smtClean="0">
                <a:solidFill>
                  <a:srgbClr val="5F5E5C"/>
                </a:solidFill>
                <a:latin typeface="微软雅黑" pitchFamily="34" charset="-122"/>
                <a:ea typeface="微软雅黑" pitchFamily="34" charset="-122"/>
              </a:rPr>
              <a:t>大赛官网：</a:t>
            </a:r>
            <a:r>
              <a:rPr lang="en-US" altLang="zh-CN" sz="2800" b="1" dirty="0" smtClean="0">
                <a:solidFill>
                  <a:srgbClr val="5F5E5C"/>
                </a:solidFill>
                <a:latin typeface="微软雅黑" pitchFamily="34" charset="-122"/>
                <a:ea typeface="微软雅黑" pitchFamily="34" charset="-122"/>
              </a:rPr>
              <a:t>http://www.dfmdesignchina.com</a:t>
            </a:r>
            <a:endParaRPr lang="zh-CN" altLang="en-US" sz="2800" b="1" dirty="0">
              <a:solidFill>
                <a:srgbClr val="5F5E5C"/>
              </a:solidFill>
              <a:latin typeface="微软雅黑" pitchFamily="34" charset="-122"/>
              <a:ea typeface="微软雅黑" pitchFamily="34" charset="-122"/>
            </a:endParaRPr>
          </a:p>
        </p:txBody>
      </p:sp>
      <p:pic>
        <p:nvPicPr>
          <p:cNvPr id="1027" name="Picture 3"/>
          <p:cNvPicPr>
            <a:picLocks noChangeAspect="1" noChangeArrowheads="1"/>
          </p:cNvPicPr>
          <p:nvPr/>
        </p:nvPicPr>
        <p:blipFill>
          <a:blip r:embed="rId2" cstate="print"/>
          <a:srcRect/>
          <a:stretch>
            <a:fillRect/>
          </a:stretch>
        </p:blipFill>
        <p:spPr bwMode="auto">
          <a:xfrm>
            <a:off x="547603" y="1700809"/>
            <a:ext cx="7840821" cy="4824536"/>
          </a:xfrm>
          <a:prstGeom prst="rect">
            <a:avLst/>
          </a:prstGeom>
          <a:noFill/>
          <a:ln w="9525">
            <a:noFill/>
            <a:miter lim="800000"/>
            <a:headEnd/>
            <a:tailEnd/>
          </a:ln>
        </p:spPr>
      </p:pic>
      <p:sp>
        <p:nvSpPr>
          <p:cNvPr id="6" name="圆角矩形 5"/>
          <p:cNvSpPr/>
          <p:nvPr/>
        </p:nvSpPr>
        <p:spPr>
          <a:xfrm>
            <a:off x="827584" y="4797152"/>
            <a:ext cx="2160240"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圆角矩形 6"/>
          <p:cNvSpPr/>
          <p:nvPr/>
        </p:nvSpPr>
        <p:spPr>
          <a:xfrm>
            <a:off x="7236296" y="1700808"/>
            <a:ext cx="1080120"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8"/>
          <p:cNvSpPr txBox="1"/>
          <p:nvPr/>
        </p:nvSpPr>
        <p:spPr>
          <a:xfrm>
            <a:off x="2483768" y="116632"/>
            <a:ext cx="2357454" cy="523220"/>
          </a:xfrm>
          <a:prstGeom prst="rect">
            <a:avLst/>
          </a:prstGeom>
          <a:noFill/>
        </p:spPr>
        <p:txBody>
          <a:bodyPr wrap="square" rtlCol="0">
            <a:spAutoFit/>
          </a:bodyPr>
          <a:lstStyle/>
          <a:p>
            <a:r>
              <a:rPr lang="zh-CN" altLang="en-US" sz="2800" dirty="0" smtClean="0">
                <a:solidFill>
                  <a:schemeClr val="bg1"/>
                </a:solidFill>
                <a:latin typeface="微软雅黑" pitchFamily="34" charset="-122"/>
                <a:ea typeface="微软雅黑" pitchFamily="34" charset="-122"/>
              </a:rPr>
              <a:t>参赛方式</a:t>
            </a:r>
            <a:endParaRPr lang="zh-CN" altLang="en-US" sz="2800" dirty="0">
              <a:solidFill>
                <a:schemeClr val="bg1"/>
              </a:solidFill>
              <a:latin typeface="微软雅黑" pitchFamily="34" charset="-122"/>
              <a:ea typeface="微软雅黑"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34828" y="3212976"/>
            <a:ext cx="3713636" cy="1040285"/>
          </a:xfrm>
          <a:prstGeom prst="rect">
            <a:avLst/>
          </a:prstGeom>
        </p:spPr>
        <p:txBody>
          <a:bodyPr wrap="square">
            <a:spAutoFit/>
          </a:bodyPr>
          <a:lstStyle/>
          <a:p>
            <a:pPr>
              <a:lnSpc>
                <a:spcPct val="130000"/>
              </a:lnSpc>
            </a:pPr>
            <a:r>
              <a:rPr lang="zh-CN" altLang="en-US" sz="1600" dirty="0" smtClean="0">
                <a:solidFill>
                  <a:srgbClr val="5F5E5C"/>
                </a:solidFill>
                <a:latin typeface="微软雅黑" pitchFamily="34" charset="-122"/>
                <a:ea typeface="微软雅黑" pitchFamily="34" charset="-122"/>
              </a:rPr>
              <a:t>参赛团队完善并提交</a:t>
            </a:r>
            <a:r>
              <a:rPr lang="zh-CN" altLang="en-US" sz="1600" b="1" dirty="0" smtClean="0">
                <a:solidFill>
                  <a:srgbClr val="10900A"/>
                </a:solidFill>
                <a:latin typeface="微软雅黑" pitchFamily="34" charset="-122"/>
                <a:ea typeface="微软雅黑" pitchFamily="34" charset="-122"/>
              </a:rPr>
              <a:t>创意设计文字方案、</a:t>
            </a:r>
            <a:r>
              <a:rPr lang="en-US" altLang="zh-CN" sz="1600" b="1" dirty="0" smtClean="0">
                <a:solidFill>
                  <a:srgbClr val="10900A"/>
                </a:solidFill>
                <a:latin typeface="微软雅黑" pitchFamily="34" charset="-122"/>
                <a:ea typeface="微软雅黑" pitchFamily="34" charset="-122"/>
              </a:rPr>
              <a:t>2D</a:t>
            </a:r>
            <a:r>
              <a:rPr lang="zh-CN" altLang="en-US" sz="1600" b="1" dirty="0" smtClean="0">
                <a:solidFill>
                  <a:srgbClr val="10900A"/>
                </a:solidFill>
                <a:latin typeface="微软雅黑" pitchFamily="34" charset="-122"/>
                <a:ea typeface="微软雅黑" pitchFamily="34" charset="-122"/>
              </a:rPr>
              <a:t>设计方案图、</a:t>
            </a:r>
            <a:r>
              <a:rPr lang="en-US" altLang="zh-CN" sz="1600" b="1" dirty="0" smtClean="0">
                <a:solidFill>
                  <a:srgbClr val="10900A"/>
                </a:solidFill>
                <a:latin typeface="微软雅黑" pitchFamily="34" charset="-122"/>
                <a:ea typeface="微软雅黑" pitchFamily="34" charset="-122"/>
              </a:rPr>
              <a:t>3D</a:t>
            </a:r>
            <a:r>
              <a:rPr lang="zh-CN" altLang="en-US" sz="1600" b="1" dirty="0" smtClean="0">
                <a:solidFill>
                  <a:srgbClr val="10900A"/>
                </a:solidFill>
                <a:latin typeface="微软雅黑" pitchFamily="34" charset="-122"/>
                <a:ea typeface="微软雅黑" pitchFamily="34" charset="-122"/>
              </a:rPr>
              <a:t>设计渲染图</a:t>
            </a:r>
            <a:r>
              <a:rPr lang="zh-CN" altLang="en-US" sz="1600" dirty="0" smtClean="0">
                <a:solidFill>
                  <a:srgbClr val="5F5E5C"/>
                </a:solidFill>
                <a:latin typeface="微软雅黑" pitchFamily="34" charset="-122"/>
                <a:ea typeface="微软雅黑" pitchFamily="34" charset="-122"/>
              </a:rPr>
              <a:t>，</a:t>
            </a:r>
            <a:r>
              <a:rPr lang="en-US" altLang="zh-CN" sz="1600" dirty="0" smtClean="0">
                <a:solidFill>
                  <a:srgbClr val="5F5E5C"/>
                </a:solidFill>
                <a:latin typeface="微软雅黑" pitchFamily="34" charset="-122"/>
                <a:ea typeface="微软雅黑" pitchFamily="34" charset="-122"/>
              </a:rPr>
              <a:t>A1</a:t>
            </a:r>
            <a:r>
              <a:rPr lang="zh-CN" altLang="en-US" sz="1600" dirty="0" smtClean="0">
                <a:solidFill>
                  <a:srgbClr val="5F5E5C"/>
                </a:solidFill>
                <a:latin typeface="微软雅黑" pitchFamily="34" charset="-122"/>
                <a:ea typeface="微软雅黑" pitchFamily="34" charset="-122"/>
              </a:rPr>
              <a:t>幅面全彩色</a:t>
            </a:r>
            <a:r>
              <a:rPr lang="en-US" altLang="zh-CN" sz="1600" dirty="0" smtClean="0">
                <a:solidFill>
                  <a:srgbClr val="5F5E5C"/>
                </a:solidFill>
                <a:latin typeface="微软雅黑" pitchFamily="34" charset="-122"/>
                <a:ea typeface="微软雅黑" pitchFamily="34" charset="-122"/>
              </a:rPr>
              <a:t>2</a:t>
            </a:r>
            <a:r>
              <a:rPr lang="zh-CN" altLang="en-US" sz="1600" dirty="0" smtClean="0">
                <a:solidFill>
                  <a:srgbClr val="5F5E5C"/>
                </a:solidFill>
                <a:latin typeface="微软雅黑" pitchFamily="34" charset="-122"/>
                <a:ea typeface="微软雅黑" pitchFamily="34" charset="-122"/>
              </a:rPr>
              <a:t>副。</a:t>
            </a:r>
            <a:endParaRPr lang="zh-CN" altLang="en-US" sz="1600" dirty="0">
              <a:solidFill>
                <a:srgbClr val="5F5E5C"/>
              </a:solidFill>
              <a:latin typeface="微软雅黑" pitchFamily="34" charset="-122"/>
              <a:ea typeface="微软雅黑" pitchFamily="34" charset="-122"/>
            </a:endParaRPr>
          </a:p>
        </p:txBody>
      </p:sp>
      <p:sp>
        <p:nvSpPr>
          <p:cNvPr id="6" name="矩形 5"/>
          <p:cNvSpPr/>
          <p:nvPr/>
        </p:nvSpPr>
        <p:spPr>
          <a:xfrm>
            <a:off x="71405" y="1952237"/>
            <a:ext cx="2857488" cy="2000548"/>
          </a:xfrm>
          <a:prstGeom prst="rect">
            <a:avLst/>
          </a:prstGeom>
        </p:spPr>
        <p:txBody>
          <a:bodyPr wrap="square">
            <a:spAutoFit/>
          </a:bodyPr>
          <a:lstStyle/>
          <a:p>
            <a:pPr>
              <a:lnSpc>
                <a:spcPct val="130000"/>
              </a:lnSpc>
            </a:pPr>
            <a:r>
              <a:rPr lang="zh-CN" altLang="en-US" sz="1600" dirty="0" smtClean="0">
                <a:solidFill>
                  <a:srgbClr val="5F5E5C"/>
                </a:solidFill>
                <a:latin typeface="微软雅黑" pitchFamily="34" charset="-122"/>
                <a:ea typeface="微软雅黑" pitchFamily="34" charset="-122"/>
              </a:rPr>
              <a:t>参赛团队提交终版</a:t>
            </a:r>
            <a:r>
              <a:rPr lang="zh-CN" altLang="en-US" sz="1600" b="1" dirty="0" smtClean="0">
                <a:solidFill>
                  <a:srgbClr val="10900A"/>
                </a:solidFill>
                <a:latin typeface="微软雅黑" pitchFamily="34" charset="-122"/>
                <a:ea typeface="微软雅黑" pitchFamily="34" charset="-122"/>
              </a:rPr>
              <a:t>创意设计文字方案、</a:t>
            </a:r>
            <a:r>
              <a:rPr lang="en-US" altLang="zh-CN" sz="1600" b="1" dirty="0" smtClean="0">
                <a:solidFill>
                  <a:srgbClr val="10900A"/>
                </a:solidFill>
                <a:latin typeface="微软雅黑" pitchFamily="34" charset="-122"/>
                <a:ea typeface="微软雅黑" pitchFamily="34" charset="-122"/>
              </a:rPr>
              <a:t>2D</a:t>
            </a:r>
            <a:r>
              <a:rPr lang="zh-CN" altLang="en-US" sz="1600" b="1" dirty="0" smtClean="0">
                <a:solidFill>
                  <a:srgbClr val="10900A"/>
                </a:solidFill>
                <a:latin typeface="微软雅黑" pitchFamily="34" charset="-122"/>
                <a:ea typeface="微软雅黑" pitchFamily="34" charset="-122"/>
              </a:rPr>
              <a:t>设计方案图、</a:t>
            </a:r>
            <a:r>
              <a:rPr lang="en-US" altLang="zh-CN" sz="1600" b="1" dirty="0" smtClean="0">
                <a:solidFill>
                  <a:srgbClr val="10900A"/>
                </a:solidFill>
                <a:latin typeface="微软雅黑" pitchFamily="34" charset="-122"/>
                <a:ea typeface="微软雅黑" pitchFamily="34" charset="-122"/>
              </a:rPr>
              <a:t>3D</a:t>
            </a:r>
            <a:r>
              <a:rPr lang="zh-CN" altLang="en-US" sz="1600" b="1" dirty="0" smtClean="0">
                <a:solidFill>
                  <a:srgbClr val="10900A"/>
                </a:solidFill>
                <a:latin typeface="微软雅黑" pitchFamily="34" charset="-122"/>
                <a:ea typeface="微软雅黑" pitchFamily="34" charset="-122"/>
              </a:rPr>
              <a:t>设计渲染图</a:t>
            </a:r>
            <a:r>
              <a:rPr lang="zh-CN" altLang="en-US" sz="1600" dirty="0" smtClean="0">
                <a:solidFill>
                  <a:srgbClr val="5F5E5C"/>
                </a:solidFill>
                <a:latin typeface="微软雅黑" pitchFamily="34" charset="-122"/>
                <a:ea typeface="微软雅黑" pitchFamily="34" charset="-122"/>
              </a:rPr>
              <a:t>，</a:t>
            </a:r>
            <a:r>
              <a:rPr lang="en-US" altLang="zh-CN" sz="1600" dirty="0" smtClean="0">
                <a:solidFill>
                  <a:srgbClr val="5F5E5C"/>
                </a:solidFill>
                <a:latin typeface="微软雅黑" pitchFamily="34" charset="-122"/>
                <a:ea typeface="微软雅黑" pitchFamily="34" charset="-122"/>
              </a:rPr>
              <a:t>A1</a:t>
            </a:r>
            <a:r>
              <a:rPr lang="zh-CN" altLang="en-US" sz="1600" dirty="0" smtClean="0">
                <a:solidFill>
                  <a:srgbClr val="5F5E5C"/>
                </a:solidFill>
                <a:latin typeface="微软雅黑" pitchFamily="34" charset="-122"/>
                <a:ea typeface="微软雅黑" pitchFamily="34" charset="-122"/>
              </a:rPr>
              <a:t>幅面全彩色</a:t>
            </a:r>
            <a:r>
              <a:rPr lang="en-US" altLang="zh-CN" sz="1600" dirty="0" smtClean="0">
                <a:solidFill>
                  <a:srgbClr val="5F5E5C"/>
                </a:solidFill>
                <a:latin typeface="微软雅黑" pitchFamily="34" charset="-122"/>
                <a:ea typeface="微软雅黑" pitchFamily="34" charset="-122"/>
              </a:rPr>
              <a:t>2</a:t>
            </a:r>
            <a:r>
              <a:rPr lang="zh-CN" altLang="en-US" sz="1600" dirty="0" smtClean="0">
                <a:solidFill>
                  <a:srgbClr val="5F5E5C"/>
                </a:solidFill>
                <a:latin typeface="微软雅黑" pitchFamily="34" charset="-122"/>
                <a:ea typeface="微软雅黑" pitchFamily="34" charset="-122"/>
              </a:rPr>
              <a:t>副，比例模型及答辩陈述用的</a:t>
            </a:r>
            <a:r>
              <a:rPr lang="en-US" altLang="zh-CN" sz="1600" b="1" dirty="0" smtClean="0">
                <a:solidFill>
                  <a:srgbClr val="10900A"/>
                </a:solidFill>
                <a:latin typeface="微软雅黑" pitchFamily="34" charset="-122"/>
                <a:ea typeface="微软雅黑" pitchFamily="34" charset="-122"/>
              </a:rPr>
              <a:t>PPT</a:t>
            </a:r>
            <a:r>
              <a:rPr lang="zh-CN" altLang="en-US" sz="1600" b="1" dirty="0" smtClean="0">
                <a:solidFill>
                  <a:srgbClr val="10900A"/>
                </a:solidFill>
                <a:latin typeface="微软雅黑" pitchFamily="34" charset="-122"/>
                <a:ea typeface="微软雅黑" pitchFamily="34" charset="-122"/>
              </a:rPr>
              <a:t>或</a:t>
            </a:r>
            <a:r>
              <a:rPr lang="en-US" altLang="zh-CN" sz="1600" b="1" dirty="0" smtClean="0">
                <a:solidFill>
                  <a:srgbClr val="10900A"/>
                </a:solidFill>
                <a:latin typeface="微软雅黑" pitchFamily="34" charset="-122"/>
                <a:ea typeface="微软雅黑" pitchFamily="34" charset="-122"/>
              </a:rPr>
              <a:t>PDF</a:t>
            </a:r>
            <a:r>
              <a:rPr lang="zh-CN" altLang="en-US" sz="1600" b="1" dirty="0" smtClean="0">
                <a:solidFill>
                  <a:srgbClr val="10900A"/>
                </a:solidFill>
                <a:latin typeface="微软雅黑" pitchFamily="34" charset="-122"/>
                <a:ea typeface="微软雅黑" pitchFamily="34" charset="-122"/>
              </a:rPr>
              <a:t>演示文稿</a:t>
            </a:r>
            <a:r>
              <a:rPr lang="zh-CN" altLang="en-US" sz="1600" dirty="0" smtClean="0">
                <a:solidFill>
                  <a:srgbClr val="5F5E5C"/>
                </a:solidFill>
                <a:latin typeface="微软雅黑" pitchFamily="34" charset="-122"/>
                <a:ea typeface="微软雅黑" pitchFamily="34" charset="-122"/>
              </a:rPr>
              <a:t>，篇幅不超过</a:t>
            </a:r>
            <a:r>
              <a:rPr lang="en-US" altLang="zh-CN" sz="1600" dirty="0" smtClean="0">
                <a:solidFill>
                  <a:srgbClr val="5F5E5C"/>
                </a:solidFill>
                <a:latin typeface="微软雅黑" pitchFamily="34" charset="-122"/>
                <a:ea typeface="微软雅黑" pitchFamily="34" charset="-122"/>
              </a:rPr>
              <a:t>30</a:t>
            </a:r>
            <a:r>
              <a:rPr lang="zh-CN" altLang="en-US" sz="1600" dirty="0" smtClean="0">
                <a:solidFill>
                  <a:srgbClr val="5F5E5C"/>
                </a:solidFill>
                <a:latin typeface="微软雅黑" pitchFamily="34" charset="-122"/>
                <a:ea typeface="微软雅黑" pitchFamily="34" charset="-122"/>
              </a:rPr>
              <a:t>页。</a:t>
            </a:r>
            <a:endParaRPr lang="zh-CN" altLang="en-US" sz="1600" dirty="0">
              <a:solidFill>
                <a:srgbClr val="5F5E5C"/>
              </a:solidFill>
              <a:latin typeface="微软雅黑" pitchFamily="34" charset="-122"/>
              <a:ea typeface="微软雅黑" pitchFamily="34" charset="-122"/>
            </a:endParaRPr>
          </a:p>
        </p:txBody>
      </p:sp>
      <p:grpSp>
        <p:nvGrpSpPr>
          <p:cNvPr id="7" name="组合 6"/>
          <p:cNvGrpSpPr/>
          <p:nvPr/>
        </p:nvGrpSpPr>
        <p:grpSpPr>
          <a:xfrm>
            <a:off x="2702460" y="1124744"/>
            <a:ext cx="3352448" cy="2905377"/>
            <a:chOff x="4154959" y="2675589"/>
            <a:chExt cx="3352448" cy="2905377"/>
          </a:xfrm>
        </p:grpSpPr>
        <p:sp>
          <p:nvSpPr>
            <p:cNvPr id="8" name="Oval 274"/>
            <p:cNvSpPr>
              <a:spLocks noChangeArrowheads="1"/>
            </p:cNvSpPr>
            <p:nvPr/>
          </p:nvSpPr>
          <p:spPr bwMode="auto">
            <a:xfrm>
              <a:off x="4243088" y="2771472"/>
              <a:ext cx="1653905" cy="1654300"/>
            </a:xfrm>
            <a:prstGeom prst="ellipse">
              <a:avLst/>
            </a:prstGeom>
            <a:solidFill>
              <a:srgbClr val="F054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Oval 276"/>
            <p:cNvSpPr>
              <a:spLocks noChangeArrowheads="1"/>
            </p:cNvSpPr>
            <p:nvPr/>
          </p:nvSpPr>
          <p:spPr bwMode="auto">
            <a:xfrm>
              <a:off x="5490859" y="2675589"/>
              <a:ext cx="2016548" cy="2016000"/>
            </a:xfrm>
            <a:prstGeom prst="ellipse">
              <a:avLst/>
            </a:prstGeom>
            <a:solidFill>
              <a:srgbClr val="36B2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Oval 277"/>
            <p:cNvSpPr>
              <a:spLocks noChangeArrowheads="1"/>
            </p:cNvSpPr>
            <p:nvPr/>
          </p:nvSpPr>
          <p:spPr bwMode="auto">
            <a:xfrm>
              <a:off x="4793723" y="3887551"/>
              <a:ext cx="1694223" cy="1693415"/>
            </a:xfrm>
            <a:prstGeom prst="ellipse">
              <a:avLst/>
            </a:prstGeom>
            <a:solidFill>
              <a:srgbClr val="7BC1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矩形 10"/>
            <p:cNvSpPr/>
            <p:nvPr/>
          </p:nvSpPr>
          <p:spPr>
            <a:xfrm>
              <a:off x="4793724" y="4499828"/>
              <a:ext cx="1648800" cy="369332"/>
            </a:xfrm>
            <a:prstGeom prst="rect">
              <a:avLst/>
            </a:prstGeom>
          </p:spPr>
          <p:txBody>
            <a:bodyPr wrap="squar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② 复赛阶段</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4154959" y="3354944"/>
              <a:ext cx="1495887" cy="369332"/>
            </a:xfrm>
            <a:prstGeom prst="rect">
              <a:avLst/>
            </a:prstGeom>
          </p:spPr>
          <p:txBody>
            <a:bodyPr wrap="squar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③ 决赛阶段</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451103" y="3429000"/>
              <a:ext cx="2016548" cy="369332"/>
            </a:xfrm>
            <a:prstGeom prst="rect">
              <a:avLst/>
            </a:prstGeom>
          </p:spPr>
          <p:txBody>
            <a:bodyPr wrap="square">
              <a:spAutoFit/>
            </a:bodyPr>
            <a:lstStyle/>
            <a:p>
              <a:pPr algn="r"/>
              <a:r>
                <a:rPr lang="zh-CN" altLang="en-US" b="1" dirty="0" smtClean="0">
                  <a:solidFill>
                    <a:schemeClr val="bg1"/>
                  </a:solidFill>
                  <a:latin typeface="微软雅黑" pitchFamily="34" charset="-122"/>
                  <a:ea typeface="微软雅黑" pitchFamily="34" charset="-122"/>
                </a:rPr>
                <a:t>① 初赛阶段</a:t>
              </a:r>
              <a:endParaRPr lang="zh-CN" altLang="en-US" b="1" dirty="0">
                <a:solidFill>
                  <a:schemeClr val="bg1"/>
                </a:solidFill>
              </a:endParaRPr>
            </a:p>
          </p:txBody>
        </p:sp>
      </p:grpSp>
      <p:sp>
        <p:nvSpPr>
          <p:cNvPr id="14" name="矩形 13"/>
          <p:cNvSpPr/>
          <p:nvPr/>
        </p:nvSpPr>
        <p:spPr>
          <a:xfrm>
            <a:off x="6190773" y="1374099"/>
            <a:ext cx="2810382" cy="1040285"/>
          </a:xfrm>
          <a:prstGeom prst="rect">
            <a:avLst/>
          </a:prstGeom>
        </p:spPr>
        <p:txBody>
          <a:bodyPr wrap="square">
            <a:spAutoFit/>
          </a:bodyPr>
          <a:lstStyle/>
          <a:p>
            <a:pPr>
              <a:lnSpc>
                <a:spcPct val="130000"/>
              </a:lnSpc>
            </a:pPr>
            <a:r>
              <a:rPr lang="zh-CN" altLang="en-US" sz="1600" dirty="0" smtClean="0">
                <a:solidFill>
                  <a:srgbClr val="5F5E5C"/>
                </a:solidFill>
                <a:latin typeface="微软雅黑" pitchFamily="34" charset="-122"/>
                <a:ea typeface="微软雅黑" pitchFamily="34" charset="-122"/>
              </a:rPr>
              <a:t>参赛团队提交</a:t>
            </a:r>
            <a:r>
              <a:rPr lang="zh-CN" altLang="en-US" sz="1600" b="1" dirty="0" smtClean="0">
                <a:solidFill>
                  <a:srgbClr val="10900A"/>
                </a:solidFill>
                <a:latin typeface="微软雅黑" pitchFamily="34" charset="-122"/>
                <a:ea typeface="微软雅黑" pitchFamily="34" charset="-122"/>
              </a:rPr>
              <a:t>创意设计文字方案、</a:t>
            </a:r>
            <a:r>
              <a:rPr lang="en-US" altLang="zh-CN" sz="1600" b="1" dirty="0" smtClean="0">
                <a:solidFill>
                  <a:srgbClr val="10900A"/>
                </a:solidFill>
                <a:latin typeface="微软雅黑" pitchFamily="34" charset="-122"/>
                <a:ea typeface="微软雅黑" pitchFamily="34" charset="-122"/>
              </a:rPr>
              <a:t>2D</a:t>
            </a:r>
            <a:r>
              <a:rPr lang="zh-CN" altLang="en-US" sz="1600" b="1" dirty="0" smtClean="0">
                <a:solidFill>
                  <a:srgbClr val="10900A"/>
                </a:solidFill>
                <a:latin typeface="微软雅黑" pitchFamily="34" charset="-122"/>
                <a:ea typeface="微软雅黑" pitchFamily="34" charset="-122"/>
              </a:rPr>
              <a:t>设计方案图</a:t>
            </a:r>
            <a:r>
              <a:rPr lang="zh-CN" altLang="en-US" sz="1600" dirty="0" smtClean="0">
                <a:solidFill>
                  <a:srgbClr val="5F5E5C"/>
                </a:solidFill>
                <a:latin typeface="微软雅黑" pitchFamily="34" charset="-122"/>
                <a:ea typeface="微软雅黑" pitchFamily="34" charset="-122"/>
              </a:rPr>
              <a:t>，</a:t>
            </a:r>
            <a:r>
              <a:rPr lang="en-US" altLang="zh-CN" sz="1600" dirty="0" smtClean="0">
                <a:solidFill>
                  <a:srgbClr val="5F5E5C"/>
                </a:solidFill>
                <a:latin typeface="微软雅黑" pitchFamily="34" charset="-122"/>
                <a:ea typeface="微软雅黑" pitchFamily="34" charset="-122"/>
              </a:rPr>
              <a:t>A1</a:t>
            </a:r>
            <a:r>
              <a:rPr lang="zh-CN" altLang="en-US" sz="1600" dirty="0" smtClean="0">
                <a:solidFill>
                  <a:srgbClr val="5F5E5C"/>
                </a:solidFill>
                <a:latin typeface="微软雅黑" pitchFamily="34" charset="-122"/>
                <a:ea typeface="微软雅黑" pitchFamily="34" charset="-122"/>
              </a:rPr>
              <a:t>幅面全彩色</a:t>
            </a:r>
            <a:r>
              <a:rPr lang="en-US" altLang="zh-CN" sz="1600" dirty="0" smtClean="0">
                <a:solidFill>
                  <a:srgbClr val="5F5E5C"/>
                </a:solidFill>
                <a:latin typeface="微软雅黑" pitchFamily="34" charset="-122"/>
                <a:ea typeface="微软雅黑" pitchFamily="34" charset="-122"/>
              </a:rPr>
              <a:t>1-2</a:t>
            </a:r>
            <a:r>
              <a:rPr lang="zh-CN" altLang="en-US" sz="1600" dirty="0" smtClean="0">
                <a:solidFill>
                  <a:srgbClr val="5F5E5C"/>
                </a:solidFill>
                <a:latin typeface="微软雅黑" pitchFamily="34" charset="-122"/>
                <a:ea typeface="微软雅黑" pitchFamily="34" charset="-122"/>
              </a:rPr>
              <a:t>副。</a:t>
            </a:r>
            <a:endParaRPr lang="en-US" altLang="zh-CN" sz="1600" dirty="0" smtClean="0">
              <a:solidFill>
                <a:srgbClr val="5F5E5C"/>
              </a:solidFill>
              <a:latin typeface="微软雅黑" pitchFamily="34" charset="-122"/>
              <a:ea typeface="微软雅黑" pitchFamily="34" charset="-122"/>
            </a:endParaRPr>
          </a:p>
        </p:txBody>
      </p:sp>
      <p:grpSp>
        <p:nvGrpSpPr>
          <p:cNvPr id="3" name="组 2"/>
          <p:cNvGrpSpPr/>
          <p:nvPr/>
        </p:nvGrpSpPr>
        <p:grpSpPr>
          <a:xfrm>
            <a:off x="2303116" y="4509120"/>
            <a:ext cx="3925068" cy="1611858"/>
            <a:chOff x="2303116" y="4509120"/>
            <a:chExt cx="3925068" cy="1611858"/>
          </a:xfrm>
        </p:grpSpPr>
        <p:sp>
          <p:nvSpPr>
            <p:cNvPr id="48130" name="Rectangle 2"/>
            <p:cNvSpPr>
              <a:spLocks noChangeArrowheads="1"/>
            </p:cNvSpPr>
            <p:nvPr/>
          </p:nvSpPr>
          <p:spPr bwMode="auto">
            <a:xfrm>
              <a:off x="2303116" y="4941168"/>
              <a:ext cx="3925068" cy="1179810"/>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tabLst/>
              </a:pPr>
              <a:r>
                <a:rPr kumimoji="0" 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初赛</a:t>
              </a: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作品提交</a:t>
              </a:r>
              <a:r>
                <a:rPr kumimoji="0" 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截止日期</a:t>
              </a: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 </a:t>
              </a:r>
              <a:r>
                <a:rPr kumimoji="0" lang="en-US" alt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2014</a:t>
              </a: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年</a:t>
              </a:r>
              <a:r>
                <a:rPr kumimoji="0" lang="en-US" alt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8</a:t>
              </a: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月</a:t>
              </a:r>
              <a:r>
                <a:rPr kumimoji="0" lang="en-US" alt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30</a:t>
              </a: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日；</a:t>
              </a:r>
              <a:endParaRPr kumimoji="0" lang="en-US" alt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endParaRPr>
            </a:p>
            <a:p>
              <a:pPr marL="0" marR="0" lvl="0" indent="0" defTabSz="914400" rtl="0" eaLnBrk="1" fontAlgn="base" latinLnBrk="0" hangingPunct="1">
                <a:lnSpc>
                  <a:spcPct val="150000"/>
                </a:lnSpc>
                <a:spcBef>
                  <a:spcPct val="0"/>
                </a:spcBef>
                <a:spcAft>
                  <a:spcPct val="0"/>
                </a:spcAft>
                <a:buClrTx/>
                <a:buSzTx/>
                <a:tabLst/>
              </a:pP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复赛作品提交截止日期 </a:t>
              </a:r>
              <a:r>
                <a:rPr kumimoji="0" lang="en-US" alt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2014</a:t>
              </a: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年</a:t>
              </a:r>
              <a:r>
                <a:rPr kumimoji="0" lang="en-US" alt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10</a:t>
              </a: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月</a:t>
              </a:r>
              <a:r>
                <a:rPr kumimoji="0" lang="en-US" alt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10</a:t>
              </a: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日；</a:t>
              </a:r>
              <a:endParaRPr kumimoji="0" lang="en-US" alt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endParaRPr>
            </a:p>
            <a:p>
              <a:pPr marL="0" marR="0" lvl="0" indent="0" defTabSz="914400" rtl="0" eaLnBrk="1" fontAlgn="base" latinLnBrk="0" hangingPunct="1">
                <a:lnSpc>
                  <a:spcPct val="150000"/>
                </a:lnSpc>
                <a:spcBef>
                  <a:spcPct val="0"/>
                </a:spcBef>
                <a:spcAft>
                  <a:spcPts val="1200"/>
                </a:spcAft>
                <a:buClrTx/>
                <a:buSzTx/>
                <a:tabLst/>
              </a:pP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决赛作品提交截止日期</a:t>
              </a:r>
              <a:r>
                <a:rPr kumimoji="0" lang="en-US" alt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2014</a:t>
              </a: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年</a:t>
              </a:r>
              <a:r>
                <a:rPr kumimoji="0" lang="en-US" alt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11</a:t>
              </a: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月</a:t>
              </a:r>
              <a:r>
                <a:rPr kumimoji="0" lang="en-US" alt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30</a:t>
              </a:r>
              <a:r>
                <a:rPr kumimoji="0" lang="zh-CN" altLang="en-US"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rPr>
                <a:t>日。</a:t>
              </a:r>
              <a:endParaRPr kumimoji="0" lang="en-US" altLang="zh-CN" sz="1600" b="0" i="0" u="none" strike="noStrike" cap="none" normalizeH="0" baseline="0" dirty="0" smtClean="0">
                <a:ln>
                  <a:noFill/>
                </a:ln>
                <a:solidFill>
                  <a:srgbClr val="009900"/>
                </a:solidFill>
                <a:effectLst/>
                <a:latin typeface="微软雅黑" pitchFamily="34" charset="-122"/>
                <a:ea typeface="微软雅黑" pitchFamily="34" charset="-122"/>
                <a:cs typeface="Arial" pitchFamily="34" charset="0"/>
              </a:endParaRPr>
            </a:p>
          </p:txBody>
        </p:sp>
        <p:sp>
          <p:nvSpPr>
            <p:cNvPr id="33" name="矩形 32"/>
            <p:cNvSpPr/>
            <p:nvPr/>
          </p:nvSpPr>
          <p:spPr>
            <a:xfrm>
              <a:off x="2303116" y="4509120"/>
              <a:ext cx="3925068" cy="379591"/>
            </a:xfrm>
            <a:prstGeom prst="rect">
              <a:avLst/>
            </a:prstGeom>
            <a:solidFill>
              <a:srgbClr val="009900"/>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20000"/>
                </a:lnSpc>
                <a:spcAft>
                  <a:spcPts val="500"/>
                </a:spcAft>
              </a:pPr>
              <a:r>
                <a:rPr lang="zh-CN" altLang="en-US" sz="16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参赛作品提交截止日期</a:t>
              </a:r>
              <a:endParaRPr lang="zh-CN" altLang="en-US" sz="16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16" name="文本框 15"/>
          <p:cNvSpPr txBox="1"/>
          <p:nvPr/>
        </p:nvSpPr>
        <p:spPr>
          <a:xfrm>
            <a:off x="2555776" y="97468"/>
            <a:ext cx="2952328" cy="523220"/>
          </a:xfrm>
          <a:prstGeom prst="rect">
            <a:avLst/>
          </a:prstGeom>
          <a:noFill/>
        </p:spPr>
        <p:txBody>
          <a:bodyPr wrap="square" rtlCol="0">
            <a:spAutoFit/>
          </a:bodyPr>
          <a:lstStyle/>
          <a:p>
            <a:r>
              <a:rPr kumimoji="1" lang="zh-CN" altLang="en-US" sz="2800" dirty="0" smtClean="0">
                <a:solidFill>
                  <a:schemeClr val="bg1"/>
                </a:solidFill>
              </a:rPr>
              <a:t>作品准备</a:t>
            </a:r>
            <a:endParaRPr kumimoji="1" lang="zh-CN" altLang="en-US" sz="2800" dirty="0">
              <a:solidFill>
                <a:schemeClr val="bg1"/>
              </a:solidFill>
            </a:endParaRPr>
          </a:p>
        </p:txBody>
      </p:sp>
    </p:spTree>
    <p:extLst>
      <p:ext uri="{BB962C8B-B14F-4D97-AF65-F5344CB8AC3E}">
        <p14:creationId xmlns="" xmlns:p14="http://schemas.microsoft.com/office/powerpoint/2010/main" val="4100848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2843808" y="890330"/>
            <a:ext cx="6048000" cy="810478"/>
          </a:xfrm>
          <a:prstGeom prst="rect">
            <a:avLst/>
          </a:prstGeom>
        </p:spPr>
        <p:txBody>
          <a:bodyPr wrap="square">
            <a:spAutoFit/>
          </a:bodyPr>
          <a:lstStyle/>
          <a:p>
            <a:pPr>
              <a:lnSpc>
                <a:spcPct val="150000"/>
              </a:lnSpc>
            </a:pPr>
            <a:r>
              <a:rPr lang="zh-CN" altLang="en-US"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创意设计文字方案可参照“</a:t>
            </a:r>
            <a:r>
              <a:rPr lang="zh-CN" altLang="en-US" sz="1600" b="1" kern="100" dirty="0" smtClean="0">
                <a:solidFill>
                  <a:srgbClr val="178C0E"/>
                </a:solidFill>
                <a:latin typeface="微软雅黑" panose="020B0503020204020204" pitchFamily="34" charset="-122"/>
                <a:ea typeface="微软雅黑" panose="020B0503020204020204" pitchFamily="34" charset="-122"/>
                <a:cs typeface="Times New Roman" panose="02020603050405020304" pitchFamily="18" charset="0"/>
              </a:rPr>
              <a:t>作品名称、设计理念、创意思想、创新特点、设计亮点等</a:t>
            </a:r>
            <a:r>
              <a:rPr lang="zh-CN" altLang="en-US"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”形式编写。</a:t>
            </a:r>
          </a:p>
        </p:txBody>
      </p:sp>
      <p:sp>
        <p:nvSpPr>
          <p:cNvPr id="48" name="矩形 47"/>
          <p:cNvSpPr/>
          <p:nvPr/>
        </p:nvSpPr>
        <p:spPr>
          <a:xfrm>
            <a:off x="2843808" y="1700808"/>
            <a:ext cx="6048000" cy="810478"/>
          </a:xfrm>
          <a:prstGeom prst="rect">
            <a:avLst/>
          </a:prstGeom>
        </p:spPr>
        <p:txBody>
          <a:bodyPr wrap="square">
            <a:spAutoFit/>
          </a:bodyPr>
          <a:lstStyle/>
          <a:p>
            <a:pPr>
              <a:lnSpc>
                <a:spcPct val="150000"/>
              </a:lnSpc>
            </a:pPr>
            <a:r>
              <a:rPr lang="en-US" altLang="zh-CN"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2D</a:t>
            </a:r>
            <a:r>
              <a:rPr lang="zh-CN" altLang="en-US"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设计方案图从多视图表达创意思想、创新特点、设计亮点等</a:t>
            </a:r>
            <a:r>
              <a:rPr lang="zh-CN" altLang="en-US" sz="1600" b="1" kern="100" dirty="0" smtClean="0">
                <a:solidFill>
                  <a:srgbClr val="178C0E"/>
                </a:solidFill>
                <a:latin typeface="微软雅黑" panose="020B0503020204020204" pitchFamily="34" charset="-122"/>
                <a:ea typeface="微软雅黑" panose="020B0503020204020204" pitchFamily="34" charset="-122"/>
                <a:cs typeface="Times New Roman" panose="02020603050405020304" pitchFamily="18" charset="0"/>
              </a:rPr>
              <a:t>整车和局部的方案创意效果</a:t>
            </a:r>
            <a:r>
              <a:rPr lang="zh-CN" altLang="en-US"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49" name="矩形 48"/>
          <p:cNvSpPr/>
          <p:nvPr/>
        </p:nvSpPr>
        <p:spPr>
          <a:xfrm>
            <a:off x="2843808" y="2537222"/>
            <a:ext cx="6120680" cy="1179810"/>
          </a:xfrm>
          <a:prstGeom prst="rect">
            <a:avLst/>
          </a:prstGeom>
        </p:spPr>
        <p:txBody>
          <a:bodyPr wrap="square">
            <a:spAutoFit/>
          </a:bodyPr>
          <a:lstStyle/>
          <a:p>
            <a:pPr>
              <a:lnSpc>
                <a:spcPct val="150000"/>
              </a:lnSpc>
            </a:pPr>
            <a:r>
              <a:rPr lang="en-US" altLang="zh-CN"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3D</a:t>
            </a:r>
            <a:r>
              <a:rPr lang="zh-CN" altLang="en-US"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设计渲染图根据</a:t>
            </a:r>
            <a:r>
              <a:rPr lang="en-US" altLang="zh-CN"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2D</a:t>
            </a:r>
            <a:r>
              <a:rPr lang="zh-CN" altLang="en-US"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设计方案图建立的</a:t>
            </a:r>
            <a:r>
              <a:rPr lang="en-US" altLang="zh-CN"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3D</a:t>
            </a:r>
            <a:r>
              <a:rPr lang="zh-CN" altLang="en-US"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数模并通过渲染能全方位体现其创意思想、创新特点、设计亮点等</a:t>
            </a:r>
            <a:r>
              <a:rPr lang="zh-CN" altLang="en-US" sz="1600" b="1" kern="100" dirty="0" smtClean="0">
                <a:solidFill>
                  <a:srgbClr val="178C0E"/>
                </a:solidFill>
                <a:latin typeface="微软雅黑" panose="020B0503020204020204" pitchFamily="34" charset="-122"/>
                <a:ea typeface="微软雅黑" panose="020B0503020204020204" pitchFamily="34" charset="-122"/>
                <a:cs typeface="Times New Roman" panose="02020603050405020304" pitchFamily="18" charset="0"/>
              </a:rPr>
              <a:t>整车、局部及细节特征的逼真方案效果、尺寸关系</a:t>
            </a:r>
            <a:r>
              <a:rPr lang="zh-CN" altLang="en-US"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等。</a:t>
            </a:r>
          </a:p>
        </p:txBody>
      </p:sp>
      <p:sp>
        <p:nvSpPr>
          <p:cNvPr id="50" name="矩形 49"/>
          <p:cNvSpPr/>
          <p:nvPr/>
        </p:nvSpPr>
        <p:spPr>
          <a:xfrm>
            <a:off x="2843808" y="3680058"/>
            <a:ext cx="6120680" cy="1549142"/>
          </a:xfrm>
          <a:prstGeom prst="rect">
            <a:avLst/>
          </a:prstGeom>
        </p:spPr>
        <p:txBody>
          <a:bodyPr wrap="square">
            <a:spAutoFit/>
          </a:bodyPr>
          <a:lstStyle/>
          <a:p>
            <a:pPr>
              <a:lnSpc>
                <a:spcPct val="150000"/>
              </a:lnSpc>
            </a:pPr>
            <a:r>
              <a:rPr lang="zh-CN" altLang="en-US"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比例模型根据</a:t>
            </a:r>
            <a:r>
              <a:rPr lang="en-US" altLang="zh-CN"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2D</a:t>
            </a:r>
            <a:r>
              <a:rPr lang="zh-CN" altLang="en-US"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设计方案图、</a:t>
            </a:r>
            <a:r>
              <a:rPr lang="en-US" altLang="zh-CN"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3D</a:t>
            </a:r>
            <a:r>
              <a:rPr lang="zh-CN" altLang="en-US"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设计渲染图按比例制作反映创意思想、创新特点、设计亮点等的</a:t>
            </a:r>
            <a:r>
              <a:rPr lang="zh-CN" altLang="en-US" sz="1600" b="1" kern="100" dirty="0" smtClean="0">
                <a:solidFill>
                  <a:srgbClr val="178C0E"/>
                </a:solidFill>
                <a:latin typeface="微软雅黑" panose="020B0503020204020204" pitchFamily="34" charset="-122"/>
                <a:ea typeface="微软雅黑" panose="020B0503020204020204" pitchFamily="34" charset="-122"/>
                <a:cs typeface="Times New Roman" panose="02020603050405020304" pitchFamily="18" charset="0"/>
              </a:rPr>
              <a:t>实体模型（长度最好控制在</a:t>
            </a:r>
            <a:r>
              <a:rPr lang="en-US" altLang="zh-CN" sz="1600" b="1" kern="100" dirty="0" smtClean="0">
                <a:solidFill>
                  <a:srgbClr val="178C0E"/>
                </a:solidFill>
                <a:latin typeface="微软雅黑" panose="020B0503020204020204" pitchFamily="34" charset="-122"/>
                <a:ea typeface="微软雅黑" panose="020B0503020204020204" pitchFamily="34" charset="-122"/>
                <a:cs typeface="Times New Roman" panose="02020603050405020304" pitchFamily="18" charset="0"/>
              </a:rPr>
              <a:t>450mm-1000mm</a:t>
            </a:r>
            <a:r>
              <a:rPr lang="zh-CN" altLang="en-US" sz="1600" b="1" kern="100" dirty="0" smtClean="0">
                <a:solidFill>
                  <a:srgbClr val="178C0E"/>
                </a:solidFill>
                <a:latin typeface="微软雅黑" panose="020B0503020204020204" pitchFamily="34" charset="-122"/>
                <a:ea typeface="微软雅黑" panose="020B0503020204020204" pitchFamily="34" charset="-122"/>
                <a:cs typeface="Times New Roman" panose="02020603050405020304" pitchFamily="18" charset="0"/>
              </a:rPr>
              <a:t>之间）</a:t>
            </a:r>
            <a:r>
              <a:rPr lang="zh-CN" altLang="en-US" sz="16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。模型比例视参赛车型的尺寸大小自行确定。模型制作材料、制作方式均不限。 </a:t>
            </a:r>
          </a:p>
        </p:txBody>
      </p:sp>
      <p:cxnSp>
        <p:nvCxnSpPr>
          <p:cNvPr id="51" name="直接连接符 50"/>
          <p:cNvCxnSpPr/>
          <p:nvPr/>
        </p:nvCxnSpPr>
        <p:spPr>
          <a:xfrm flipV="1">
            <a:off x="2915816" y="1764924"/>
            <a:ext cx="5903984" cy="7892"/>
          </a:xfrm>
          <a:prstGeom prst="line">
            <a:avLst/>
          </a:prstGeom>
          <a:ln>
            <a:solidFill>
              <a:srgbClr val="178C0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2915816" y="5229200"/>
            <a:ext cx="5903984" cy="72008"/>
          </a:xfrm>
          <a:prstGeom prst="line">
            <a:avLst/>
          </a:prstGeom>
          <a:ln>
            <a:solidFill>
              <a:srgbClr val="178C0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2915816" y="3717032"/>
            <a:ext cx="5903984" cy="0"/>
          </a:xfrm>
          <a:prstGeom prst="line">
            <a:avLst/>
          </a:prstGeom>
          <a:ln>
            <a:solidFill>
              <a:srgbClr val="178C0E"/>
            </a:solidFill>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323528" y="5406896"/>
            <a:ext cx="8568952" cy="1138773"/>
          </a:xfrm>
          <a:prstGeom prst="rect">
            <a:avLst/>
          </a:prstGeom>
          <a:solidFill>
            <a:srgbClr val="009900"/>
          </a:solidFill>
        </p:spPr>
        <p:txBody>
          <a:bodyPr wrap="square">
            <a:spAutoFit/>
          </a:bodyPr>
          <a:lstStyle/>
          <a:p>
            <a:pPr lvl="0" algn="ctr">
              <a:spcAft>
                <a:spcPts val="1200"/>
              </a:spcAft>
            </a:pPr>
            <a:r>
              <a:rPr lang="zh-CN" altLang="en-US" sz="1600" b="1" dirty="0" smtClean="0">
                <a:solidFill>
                  <a:schemeClr val="bg1"/>
                </a:solidFill>
                <a:latin typeface="微软雅黑" panose="020B0503020204020204" pitchFamily="34" charset="-122"/>
                <a:ea typeface="微软雅黑" panose="020B0503020204020204" pitchFamily="34" charset="-122"/>
              </a:rPr>
              <a:t>作品只需提交电子文件，</a:t>
            </a:r>
            <a:r>
              <a:rPr lang="en-US" altLang="en-US" sz="1600" b="1" dirty="0" smtClean="0">
                <a:solidFill>
                  <a:schemeClr val="bg1"/>
                </a:solidFill>
                <a:latin typeface="微软雅黑" panose="020B0503020204020204" pitchFamily="34" charset="-122"/>
                <a:ea typeface="微软雅黑" panose="020B0503020204020204" pitchFamily="34" charset="-122"/>
              </a:rPr>
              <a:t>A1</a:t>
            </a:r>
            <a:r>
              <a:rPr lang="zh-CN" altLang="en-US" sz="1600" b="1" dirty="0" smtClean="0">
                <a:solidFill>
                  <a:schemeClr val="bg1"/>
                </a:solidFill>
                <a:latin typeface="微软雅黑" panose="020B0503020204020204" pitchFamily="34" charset="-122"/>
                <a:ea typeface="微软雅黑" panose="020B0503020204020204" pitchFamily="34" charset="-122"/>
              </a:rPr>
              <a:t>幅面全彩（竖版），</a:t>
            </a:r>
            <a:r>
              <a:rPr lang="en-US" altLang="en-US" sz="1600" b="1" dirty="0" smtClean="0">
                <a:solidFill>
                  <a:schemeClr val="bg1"/>
                </a:solidFill>
                <a:latin typeface="微软雅黑" panose="020B0503020204020204" pitchFamily="34" charset="-122"/>
                <a:ea typeface="微软雅黑" panose="020B0503020204020204" pitchFamily="34" charset="-122"/>
              </a:rPr>
              <a:t>JPG</a:t>
            </a:r>
            <a:r>
              <a:rPr lang="zh-CN" altLang="en-US" sz="1600" b="1" dirty="0" smtClean="0">
                <a:solidFill>
                  <a:schemeClr val="bg1"/>
                </a:solidFill>
                <a:latin typeface="微软雅黑" panose="020B0503020204020204" pitchFamily="34" charset="-122"/>
                <a:ea typeface="微软雅黑" panose="020B0503020204020204" pitchFamily="34" charset="-122"/>
              </a:rPr>
              <a:t>或</a:t>
            </a:r>
            <a:r>
              <a:rPr lang="en-US" altLang="en-US" sz="1600" b="1" dirty="0" smtClean="0">
                <a:solidFill>
                  <a:schemeClr val="bg1"/>
                </a:solidFill>
                <a:latin typeface="微软雅黑" panose="020B0503020204020204" pitchFamily="34" charset="-122"/>
                <a:ea typeface="微软雅黑" panose="020B0503020204020204" pitchFamily="34" charset="-122"/>
              </a:rPr>
              <a:t>PDF</a:t>
            </a:r>
            <a:r>
              <a:rPr lang="zh-CN" altLang="en-US" sz="1600" b="1" dirty="0" smtClean="0">
                <a:solidFill>
                  <a:schemeClr val="bg1"/>
                </a:solidFill>
                <a:latin typeface="微软雅黑" panose="020B0503020204020204" pitchFamily="34" charset="-122"/>
                <a:ea typeface="微软雅黑" panose="020B0503020204020204" pitchFamily="34" charset="-122"/>
              </a:rPr>
              <a:t>格式，整体压缩文件不超过</a:t>
            </a:r>
            <a:r>
              <a:rPr lang="en-US" altLang="en-US" sz="1600" b="1" dirty="0" smtClean="0">
                <a:solidFill>
                  <a:schemeClr val="bg1"/>
                </a:solidFill>
                <a:latin typeface="微软雅黑" panose="020B0503020204020204" pitchFamily="34" charset="-122"/>
                <a:ea typeface="微软雅黑" panose="020B0503020204020204" pitchFamily="34" charset="-122"/>
              </a:rPr>
              <a:t>10M</a:t>
            </a:r>
            <a:r>
              <a:rPr lang="zh-CN" altLang="en-US" sz="1600" b="1" dirty="0" smtClean="0">
                <a:solidFill>
                  <a:schemeClr val="bg1"/>
                </a:solidFill>
                <a:latin typeface="微软雅黑" panose="020B0503020204020204" pitchFamily="34" charset="-122"/>
                <a:ea typeface="微软雅黑" panose="020B0503020204020204" pitchFamily="34" charset="-122"/>
              </a:rPr>
              <a:t>。</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lvl="0" algn="ctr">
              <a:spcAft>
                <a:spcPts val="1200"/>
              </a:spcAft>
            </a:pPr>
            <a:r>
              <a:rPr lang="zh-CN" altLang="en-US" sz="1600" b="1" dirty="0" smtClean="0">
                <a:solidFill>
                  <a:schemeClr val="bg1"/>
                </a:solidFill>
                <a:latin typeface="微软雅黑" panose="020B0503020204020204" pitchFamily="34" charset="-122"/>
                <a:ea typeface="微软雅黑" panose="020B0503020204020204" pitchFamily="34" charset="-122"/>
              </a:rPr>
              <a:t>版面内除标注作品名称和与作品相关的设计文字说明外，</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lvl="0" algn="ctr">
              <a:spcAft>
                <a:spcPts val="1200"/>
              </a:spcAft>
            </a:pPr>
            <a:r>
              <a:rPr lang="zh-CN" altLang="en-US" sz="1600" b="1" dirty="0" smtClean="0">
                <a:solidFill>
                  <a:schemeClr val="bg1"/>
                </a:solidFill>
                <a:latin typeface="微软雅黑" panose="020B0503020204020204" pitchFamily="34" charset="-122"/>
                <a:ea typeface="微软雅黑" panose="020B0503020204020204" pitchFamily="34" charset="-122"/>
              </a:rPr>
              <a:t>不得出现设计团队的名称及与团队相关的信息，否则将被视为违规而撤销参赛资格</a:t>
            </a:r>
            <a:r>
              <a:rPr lang="zh-CN" altLang="en-US" sz="1400" b="1" dirty="0" smtClean="0">
                <a:solidFill>
                  <a:schemeClr val="bg1"/>
                </a:solidFill>
                <a:latin typeface="微软雅黑" panose="020B0503020204020204" pitchFamily="34" charset="-122"/>
                <a:ea typeface="微软雅黑" panose="020B0503020204020204" pitchFamily="34" charset="-122"/>
              </a:rPr>
              <a:t>。</a:t>
            </a:r>
          </a:p>
        </p:txBody>
      </p:sp>
      <p:sp>
        <p:nvSpPr>
          <p:cNvPr id="56" name="TextBox 55"/>
          <p:cNvSpPr txBox="1"/>
          <p:nvPr/>
        </p:nvSpPr>
        <p:spPr>
          <a:xfrm>
            <a:off x="2411760" y="116632"/>
            <a:ext cx="3205020" cy="523220"/>
          </a:xfrm>
          <a:prstGeom prst="rect">
            <a:avLst/>
          </a:prstGeom>
          <a:noFill/>
        </p:spPr>
        <p:txBody>
          <a:bodyPr wrap="square" rtlCol="0">
            <a:spAutoFit/>
          </a:bodyPr>
          <a:lstStyle/>
          <a:p>
            <a:r>
              <a:rPr lang="en-US" altLang="en-US" sz="2800" dirty="0" smtClean="0">
                <a:solidFill>
                  <a:schemeClr val="bg1"/>
                </a:solidFill>
                <a:latin typeface="微软雅黑" pitchFamily="34" charset="-122"/>
                <a:ea typeface="微软雅黑" pitchFamily="34" charset="-122"/>
              </a:rPr>
              <a:t>作品要求说明</a:t>
            </a:r>
            <a:endParaRPr lang="zh-CN" altLang="en-US" sz="2800" dirty="0">
              <a:solidFill>
                <a:schemeClr val="bg1"/>
              </a:solidFill>
              <a:latin typeface="微软雅黑" pitchFamily="34" charset="-122"/>
              <a:ea typeface="微软雅黑" pitchFamily="34" charset="-122"/>
            </a:endParaRPr>
          </a:p>
        </p:txBody>
      </p:sp>
      <p:sp>
        <p:nvSpPr>
          <p:cNvPr id="20" name="圆角矩形 19"/>
          <p:cNvSpPr/>
          <p:nvPr/>
        </p:nvSpPr>
        <p:spPr>
          <a:xfrm>
            <a:off x="323528" y="980728"/>
            <a:ext cx="2268916" cy="432048"/>
          </a:xfrm>
          <a:prstGeom prst="roundRect">
            <a:avLst>
              <a:gd name="adj" fmla="val 1128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1600" b="1" dirty="0" smtClean="0">
                <a:solidFill>
                  <a:srgbClr val="009900"/>
                </a:solidFill>
                <a:latin typeface="微软雅黑" pitchFamily="34" charset="-122"/>
                <a:ea typeface="微软雅黑" pitchFamily="34" charset="-122"/>
              </a:rPr>
              <a:t>创意设计文字方案</a:t>
            </a:r>
            <a:endParaRPr lang="zh-CN" altLang="en-US" sz="1600" b="1" dirty="0">
              <a:solidFill>
                <a:srgbClr val="009900"/>
              </a:solidFill>
              <a:latin typeface="微软雅黑" pitchFamily="34" charset="-122"/>
              <a:ea typeface="微软雅黑" pitchFamily="34" charset="-122"/>
            </a:endParaRPr>
          </a:p>
        </p:txBody>
      </p:sp>
      <p:sp>
        <p:nvSpPr>
          <p:cNvPr id="22" name="圆角矩形 21"/>
          <p:cNvSpPr/>
          <p:nvPr/>
        </p:nvSpPr>
        <p:spPr>
          <a:xfrm>
            <a:off x="323528" y="1772816"/>
            <a:ext cx="2268916" cy="432048"/>
          </a:xfrm>
          <a:prstGeom prst="roundRect">
            <a:avLst>
              <a:gd name="adj" fmla="val 11283"/>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1600" b="1" dirty="0" smtClean="0">
                <a:solidFill>
                  <a:srgbClr val="009900"/>
                </a:solidFill>
                <a:latin typeface="微软雅黑" pitchFamily="34" charset="-122"/>
                <a:ea typeface="微软雅黑" pitchFamily="34" charset="-122"/>
              </a:rPr>
              <a:t>2D</a:t>
            </a:r>
            <a:r>
              <a:rPr lang="zh-CN" altLang="en-US" sz="1600" b="1" dirty="0" smtClean="0">
                <a:solidFill>
                  <a:srgbClr val="009900"/>
                </a:solidFill>
                <a:latin typeface="微软雅黑" pitchFamily="34" charset="-122"/>
                <a:ea typeface="微软雅黑" pitchFamily="34" charset="-122"/>
              </a:rPr>
              <a:t>设计方案图</a:t>
            </a:r>
            <a:endParaRPr lang="zh-CN" altLang="en-US" sz="1600" b="1" dirty="0">
              <a:solidFill>
                <a:srgbClr val="009900"/>
              </a:solidFill>
              <a:latin typeface="微软雅黑" pitchFamily="34" charset="-122"/>
              <a:ea typeface="微软雅黑" pitchFamily="34" charset="-122"/>
            </a:endParaRPr>
          </a:p>
        </p:txBody>
      </p:sp>
      <p:sp>
        <p:nvSpPr>
          <p:cNvPr id="24" name="圆角矩形 23"/>
          <p:cNvSpPr/>
          <p:nvPr/>
        </p:nvSpPr>
        <p:spPr>
          <a:xfrm>
            <a:off x="358868" y="2636912"/>
            <a:ext cx="2268916" cy="432048"/>
          </a:xfrm>
          <a:prstGeom prst="roundRect">
            <a:avLst>
              <a:gd name="adj" fmla="val 11283"/>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1600" b="1" dirty="0">
                <a:solidFill>
                  <a:srgbClr val="009900"/>
                </a:solidFill>
                <a:latin typeface="微软雅黑" pitchFamily="34" charset="-122"/>
                <a:ea typeface="微软雅黑" pitchFamily="34" charset="-122"/>
              </a:rPr>
              <a:t>3</a:t>
            </a:r>
            <a:r>
              <a:rPr lang="en-US" altLang="zh-CN" sz="1600" b="1" dirty="0" smtClean="0">
                <a:solidFill>
                  <a:srgbClr val="009900"/>
                </a:solidFill>
                <a:latin typeface="微软雅黑" pitchFamily="34" charset="-122"/>
                <a:ea typeface="微软雅黑" pitchFamily="34" charset="-122"/>
              </a:rPr>
              <a:t>D</a:t>
            </a:r>
            <a:r>
              <a:rPr lang="zh-CN" altLang="en-US" sz="1600" b="1" dirty="0" smtClean="0">
                <a:solidFill>
                  <a:srgbClr val="009900"/>
                </a:solidFill>
                <a:latin typeface="微软雅黑" pitchFamily="34" charset="-122"/>
                <a:ea typeface="微软雅黑" pitchFamily="34" charset="-122"/>
              </a:rPr>
              <a:t>设计渲染图</a:t>
            </a:r>
            <a:endParaRPr lang="zh-CN" altLang="en-US" sz="1600" b="1" dirty="0">
              <a:solidFill>
                <a:srgbClr val="009900"/>
              </a:solidFill>
              <a:latin typeface="微软雅黑" pitchFamily="34" charset="-122"/>
              <a:ea typeface="微软雅黑" pitchFamily="34" charset="-122"/>
            </a:endParaRPr>
          </a:p>
        </p:txBody>
      </p:sp>
      <p:cxnSp>
        <p:nvCxnSpPr>
          <p:cNvPr id="27" name="直接连接符 50"/>
          <p:cNvCxnSpPr/>
          <p:nvPr/>
        </p:nvCxnSpPr>
        <p:spPr>
          <a:xfrm>
            <a:off x="2915816" y="2564904"/>
            <a:ext cx="5903984" cy="0"/>
          </a:xfrm>
          <a:prstGeom prst="line">
            <a:avLst/>
          </a:prstGeom>
          <a:ln>
            <a:solidFill>
              <a:srgbClr val="178C0E"/>
            </a:solidFill>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358868" y="3717032"/>
            <a:ext cx="2268916" cy="432048"/>
          </a:xfrm>
          <a:prstGeom prst="roundRect">
            <a:avLst>
              <a:gd name="adj" fmla="val 11283"/>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1600" b="1" dirty="0" smtClean="0">
                <a:solidFill>
                  <a:srgbClr val="009900"/>
                </a:solidFill>
                <a:latin typeface="微软雅黑" pitchFamily="34" charset="-122"/>
                <a:ea typeface="微软雅黑" pitchFamily="34" charset="-122"/>
              </a:rPr>
              <a:t>比例模型</a:t>
            </a:r>
            <a:endParaRPr lang="zh-CN" altLang="en-US" sz="1600" b="1" dirty="0">
              <a:solidFill>
                <a:srgbClr val="009900"/>
              </a:solidFill>
              <a:latin typeface="微软雅黑" pitchFamily="34" charset="-122"/>
              <a:ea typeface="微软雅黑" pitchFamily="34" charset="-122"/>
            </a:endParaRPr>
          </a:p>
        </p:txBody>
      </p:sp>
    </p:spTree>
    <p:extLst>
      <p:ext uri="{BB962C8B-B14F-4D97-AF65-F5344CB8AC3E}">
        <p14:creationId xmlns="" xmlns:p14="http://schemas.microsoft.com/office/powerpoint/2010/main" val="3899815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 43"/>
          <p:cNvGrpSpPr/>
          <p:nvPr/>
        </p:nvGrpSpPr>
        <p:grpSpPr>
          <a:xfrm>
            <a:off x="327025" y="1268760"/>
            <a:ext cx="8565455" cy="4968552"/>
            <a:chOff x="327025" y="1700808"/>
            <a:chExt cx="8565455" cy="4968552"/>
          </a:xfrm>
        </p:grpSpPr>
        <p:grpSp>
          <p:nvGrpSpPr>
            <p:cNvPr id="2" name="组合 13"/>
            <p:cNvGrpSpPr>
              <a:grpSpLocks/>
            </p:cNvGrpSpPr>
            <p:nvPr/>
          </p:nvGrpSpPr>
          <p:grpSpPr bwMode="auto">
            <a:xfrm>
              <a:off x="327025" y="1700808"/>
              <a:ext cx="8489950" cy="4968552"/>
              <a:chOff x="259491" y="1519722"/>
              <a:chExt cx="8488781" cy="4968895"/>
            </a:xfrm>
          </p:grpSpPr>
          <p:sp>
            <p:nvSpPr>
              <p:cNvPr id="3" name="矩形 2"/>
              <p:cNvSpPr/>
              <p:nvPr/>
            </p:nvSpPr>
            <p:spPr>
              <a:xfrm>
                <a:off x="1192812" y="1519722"/>
                <a:ext cx="1728549" cy="342924"/>
              </a:xfrm>
              <a:prstGeom prst="rect">
                <a:avLst/>
              </a:prstGeom>
              <a:solidFill>
                <a:srgbClr val="009900"/>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b="1" kern="0" noProof="0" dirty="0" smtClean="0">
                    <a:solidFill>
                      <a:sysClr val="window" lastClr="FFFFFF"/>
                    </a:solidFill>
                    <a:latin typeface="微软雅黑" pitchFamily="34" charset="-122"/>
                    <a:ea typeface="微软雅黑" pitchFamily="34" charset="-122"/>
                  </a:rPr>
                  <a:t>初赛评审</a:t>
                </a:r>
                <a:endParaRPr kumimoji="0" lang="zh-CN" altLang="en-US"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grpSp>
            <p:nvGrpSpPr>
              <p:cNvPr id="4" name="组合 15"/>
              <p:cNvGrpSpPr>
                <a:grpSpLocks/>
              </p:cNvGrpSpPr>
              <p:nvPr/>
            </p:nvGrpSpPr>
            <p:grpSpPr bwMode="auto">
              <a:xfrm>
                <a:off x="1192812" y="2022993"/>
                <a:ext cx="1728549" cy="2233221"/>
                <a:chOff x="107174" y="2371707"/>
                <a:chExt cx="1728549" cy="2233221"/>
              </a:xfrm>
            </p:grpSpPr>
            <p:sp>
              <p:nvSpPr>
                <p:cNvPr id="38" name="矩形 37"/>
                <p:cNvSpPr/>
                <p:nvPr/>
              </p:nvSpPr>
              <p:spPr>
                <a:xfrm>
                  <a:off x="107174" y="2371707"/>
                  <a:ext cx="1728549" cy="2233221"/>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
              <p:nvSpPr>
                <p:cNvPr id="39" name="TextBox 19"/>
                <p:cNvSpPr txBox="1">
                  <a:spLocks noChangeArrowheads="1"/>
                </p:cNvSpPr>
                <p:nvPr/>
              </p:nvSpPr>
              <p:spPr bwMode="auto">
                <a:xfrm>
                  <a:off x="107504" y="2478038"/>
                  <a:ext cx="1728000" cy="37961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1600" kern="0" noProof="0" dirty="0" smtClean="0">
                      <a:solidFill>
                        <a:srgbClr val="009900"/>
                      </a:solidFill>
                      <a:latin typeface="微软雅黑" pitchFamily="34" charset="-122"/>
                      <a:ea typeface="微软雅黑" pitchFamily="34" charset="-122"/>
                    </a:rPr>
                    <a:t>大赛评委会评审</a:t>
                  </a:r>
                  <a:endParaRPr kumimoji="0" lang="zh-CN" altLang="en-US" sz="1600" i="0" u="none" strike="noStrike" kern="0" cap="none" spc="0" normalizeH="0" baseline="0" noProof="0" dirty="0">
                    <a:ln>
                      <a:noFill/>
                    </a:ln>
                    <a:solidFill>
                      <a:srgbClr val="009900"/>
                    </a:solidFill>
                    <a:effectLst/>
                    <a:uLnTx/>
                    <a:uFillTx/>
                    <a:latin typeface="微软雅黑" pitchFamily="34" charset="-122"/>
                    <a:ea typeface="微软雅黑" pitchFamily="34" charset="-122"/>
                  </a:endParaRPr>
                </a:p>
              </p:txBody>
            </p:sp>
            <p:sp>
              <p:nvSpPr>
                <p:cNvPr id="40" name="TextBox 39"/>
                <p:cNvSpPr txBox="1"/>
                <p:nvPr/>
              </p:nvSpPr>
              <p:spPr>
                <a:xfrm>
                  <a:off x="107174" y="2919161"/>
                  <a:ext cx="1728549" cy="1185022"/>
                </a:xfrm>
                <a:prstGeom prst="rect">
                  <a:avLst/>
                </a:prstGeom>
                <a:noFill/>
              </p:spPr>
              <p:txBody>
                <a:bodyPr>
                  <a:spAutoFit/>
                </a:bodyPr>
                <a:lstStyle/>
                <a:p>
                  <a:pPr lvl="0">
                    <a:lnSpc>
                      <a:spcPct val="150000"/>
                    </a:lnSpc>
                    <a:defRPr/>
                  </a:pPr>
                  <a:r>
                    <a:rPr lang="zh-CN" altLang="en-US" sz="1200" kern="0" dirty="0">
                      <a:solidFill>
                        <a:schemeClr val="tx1">
                          <a:lumMod val="65000"/>
                          <a:lumOff val="35000"/>
                        </a:schemeClr>
                      </a:solidFill>
                      <a:latin typeface="微软雅黑"/>
                      <a:ea typeface="微软雅黑"/>
                      <a:cs typeface="微软雅黑"/>
                    </a:rPr>
                    <a:t>由评委会选出</a:t>
                  </a:r>
                  <a:r>
                    <a:rPr lang="en-US" altLang="zh-CN" sz="1200" kern="0" dirty="0">
                      <a:solidFill>
                        <a:schemeClr val="tx1">
                          <a:lumMod val="65000"/>
                          <a:lumOff val="35000"/>
                        </a:schemeClr>
                      </a:solidFill>
                      <a:latin typeface="微软雅黑"/>
                      <a:ea typeface="微软雅黑"/>
                      <a:cs typeface="微软雅黑"/>
                    </a:rPr>
                    <a:t>50</a:t>
                  </a:r>
                  <a:r>
                    <a:rPr lang="zh-CN" altLang="en-US" sz="1200" kern="0" dirty="0">
                      <a:solidFill>
                        <a:schemeClr val="tx1">
                          <a:lumMod val="65000"/>
                          <a:lumOff val="35000"/>
                        </a:schemeClr>
                      </a:solidFill>
                      <a:latin typeface="微软雅黑"/>
                      <a:ea typeface="微软雅黑"/>
                      <a:cs typeface="微软雅黑"/>
                    </a:rPr>
                    <a:t>支优秀团队作品，给予每个团队作品提升建议，并将获得课题奖励</a:t>
                  </a:r>
                  <a:r>
                    <a:rPr lang="zh-CN" altLang="en-US" sz="1200" kern="0" dirty="0" smtClean="0">
                      <a:solidFill>
                        <a:schemeClr val="tx1">
                          <a:lumMod val="65000"/>
                          <a:lumOff val="35000"/>
                        </a:schemeClr>
                      </a:solidFill>
                      <a:latin typeface="微软雅黑"/>
                      <a:ea typeface="微软雅黑"/>
                      <a:cs typeface="微软雅黑"/>
                    </a:rPr>
                    <a:t>基金。</a:t>
                  </a:r>
                  <a:endParaRPr kumimoji="0" lang="zh-CN" altLang="en-US" sz="1200"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endParaRPr>
                </a:p>
              </p:txBody>
            </p:sp>
          </p:grpSp>
          <p:sp>
            <p:nvSpPr>
              <p:cNvPr id="5" name="矩形 4"/>
              <p:cNvSpPr/>
              <p:nvPr/>
            </p:nvSpPr>
            <p:spPr>
              <a:xfrm>
                <a:off x="3135645" y="1519722"/>
                <a:ext cx="1728549" cy="342924"/>
              </a:xfrm>
              <a:prstGeom prst="rect">
                <a:avLst/>
              </a:prstGeom>
              <a:solidFill>
                <a:srgbClr val="009900"/>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b="1" kern="0" dirty="0" smtClean="0">
                    <a:solidFill>
                      <a:sysClr val="window" lastClr="FFFFFF"/>
                    </a:solidFill>
                    <a:latin typeface="微软雅黑" pitchFamily="34" charset="-122"/>
                    <a:ea typeface="微软雅黑" pitchFamily="34" charset="-122"/>
                  </a:rPr>
                  <a:t>复赛评审</a:t>
                </a:r>
                <a:endParaRPr kumimoji="0" lang="zh-CN" altLang="en-US"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grpSp>
            <p:nvGrpSpPr>
              <p:cNvPr id="6" name="组合 23"/>
              <p:cNvGrpSpPr>
                <a:grpSpLocks/>
              </p:cNvGrpSpPr>
              <p:nvPr/>
            </p:nvGrpSpPr>
            <p:grpSpPr bwMode="auto">
              <a:xfrm>
                <a:off x="3135519" y="1967356"/>
                <a:ext cx="1944347" cy="2288858"/>
                <a:chOff x="107504" y="2316070"/>
                <a:chExt cx="1944347" cy="2288858"/>
              </a:xfrm>
            </p:grpSpPr>
            <p:sp>
              <p:nvSpPr>
                <p:cNvPr id="35" name="矩形 34"/>
                <p:cNvSpPr/>
                <p:nvPr/>
              </p:nvSpPr>
              <p:spPr>
                <a:xfrm>
                  <a:off x="107630" y="2371707"/>
                  <a:ext cx="1728549" cy="2233221"/>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
              <p:nvSpPr>
                <p:cNvPr id="36" name="TextBox 25"/>
                <p:cNvSpPr txBox="1">
                  <a:spLocks noChangeArrowheads="1"/>
                </p:cNvSpPr>
                <p:nvPr/>
              </p:nvSpPr>
              <p:spPr bwMode="auto">
                <a:xfrm>
                  <a:off x="107504" y="2316070"/>
                  <a:ext cx="1728000" cy="67510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1600" kern="0" dirty="0" smtClean="0">
                      <a:solidFill>
                        <a:srgbClr val="009900"/>
                      </a:solidFill>
                      <a:latin typeface="微软雅黑" pitchFamily="34" charset="-122"/>
                      <a:ea typeface="微软雅黑" pitchFamily="34" charset="-122"/>
                    </a:rPr>
                    <a:t>大赛评委会评审</a:t>
                  </a:r>
                </a:p>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1600" kern="0" noProof="0" dirty="0" smtClean="0">
                      <a:solidFill>
                        <a:srgbClr val="009900"/>
                      </a:solidFill>
                      <a:latin typeface="微软雅黑" pitchFamily="34" charset="-122"/>
                      <a:ea typeface="微软雅黑" pitchFamily="34" charset="-122"/>
                    </a:rPr>
                    <a:t>网友线上投票</a:t>
                  </a:r>
                  <a:endParaRPr kumimoji="0" lang="zh-CN" altLang="en-US" sz="1600" i="0" u="none" strike="noStrike" kern="0" cap="none" spc="0" normalizeH="0" baseline="0" noProof="0" dirty="0">
                    <a:ln>
                      <a:noFill/>
                    </a:ln>
                    <a:solidFill>
                      <a:srgbClr val="009900"/>
                    </a:solidFill>
                    <a:effectLst/>
                    <a:uLnTx/>
                    <a:uFillTx/>
                    <a:latin typeface="微软雅黑" pitchFamily="34" charset="-122"/>
                    <a:ea typeface="微软雅黑" pitchFamily="34" charset="-122"/>
                  </a:endParaRPr>
                </a:p>
              </p:txBody>
            </p:sp>
            <p:sp>
              <p:nvSpPr>
                <p:cNvPr id="37" name="TextBox 36"/>
                <p:cNvSpPr txBox="1"/>
                <p:nvPr/>
              </p:nvSpPr>
              <p:spPr>
                <a:xfrm>
                  <a:off x="107630" y="2938969"/>
                  <a:ext cx="1944221" cy="1185022"/>
                </a:xfrm>
                <a:prstGeom prst="rect">
                  <a:avLst/>
                </a:prstGeom>
                <a:noFill/>
              </p:spPr>
              <p:txBody>
                <a:bodyPr wrap="square">
                  <a:spAutoFit/>
                </a:bodyPr>
                <a:lstStyle/>
                <a:p>
                  <a:pPr>
                    <a:lnSpc>
                      <a:spcPct val="150000"/>
                    </a:lnSpc>
                  </a:pPr>
                  <a:r>
                    <a:rPr lang="zh-CN" altLang="en-US" sz="1200" kern="0" dirty="0">
                      <a:solidFill>
                        <a:schemeClr val="tx1">
                          <a:lumMod val="65000"/>
                          <a:lumOff val="35000"/>
                        </a:schemeClr>
                      </a:solidFill>
                      <a:latin typeface="微软雅黑"/>
                      <a:ea typeface="微软雅黑"/>
                      <a:cs typeface="微软雅黑"/>
                    </a:rPr>
                    <a:t>由评委会专家评委及网友线上评分投票，评选出进入决赛</a:t>
                  </a:r>
                  <a:r>
                    <a:rPr lang="en-US" altLang="zh-CN" sz="1200" kern="0" dirty="0">
                      <a:solidFill>
                        <a:schemeClr val="tx1">
                          <a:lumMod val="65000"/>
                          <a:lumOff val="35000"/>
                        </a:schemeClr>
                      </a:solidFill>
                      <a:latin typeface="微软雅黑"/>
                      <a:ea typeface="微软雅黑"/>
                      <a:cs typeface="微软雅黑"/>
                    </a:rPr>
                    <a:t>10</a:t>
                  </a:r>
                  <a:r>
                    <a:rPr lang="zh-CN" altLang="en-US" sz="1200" kern="0" dirty="0">
                      <a:solidFill>
                        <a:schemeClr val="tx1">
                          <a:lumMod val="65000"/>
                          <a:lumOff val="35000"/>
                        </a:schemeClr>
                      </a:solidFill>
                      <a:latin typeface="微软雅黑"/>
                      <a:ea typeface="微软雅黑"/>
                      <a:cs typeface="微软雅黑"/>
                    </a:rPr>
                    <a:t>支优胜团队，并将获得课题奖励基金。</a:t>
                  </a:r>
                </a:p>
              </p:txBody>
            </p:sp>
          </p:grpSp>
          <p:sp>
            <p:nvSpPr>
              <p:cNvPr id="7" name="矩形 6"/>
              <p:cNvSpPr/>
              <p:nvPr/>
            </p:nvSpPr>
            <p:spPr>
              <a:xfrm>
                <a:off x="5078477" y="1519722"/>
                <a:ext cx="1726962" cy="342924"/>
              </a:xfrm>
              <a:prstGeom prst="rect">
                <a:avLst/>
              </a:prstGeom>
              <a:solidFill>
                <a:srgbClr val="009900"/>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b="1" kern="0" dirty="0" smtClean="0">
                    <a:solidFill>
                      <a:sysClr val="window" lastClr="FFFFFF"/>
                    </a:solidFill>
                    <a:latin typeface="微软雅黑" pitchFamily="34" charset="-122"/>
                    <a:ea typeface="微软雅黑" pitchFamily="34" charset="-122"/>
                  </a:rPr>
                  <a:t>飞升训练</a:t>
                </a:r>
                <a:endParaRPr kumimoji="0" lang="zh-CN" altLang="en-US"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grpSp>
            <p:nvGrpSpPr>
              <p:cNvPr id="8" name="组合 28"/>
              <p:cNvGrpSpPr>
                <a:grpSpLocks/>
              </p:cNvGrpSpPr>
              <p:nvPr/>
            </p:nvGrpSpPr>
            <p:grpSpPr bwMode="auto">
              <a:xfrm>
                <a:off x="5077896" y="2022993"/>
                <a:ext cx="1728000" cy="2233221"/>
                <a:chOff x="107504" y="2371707"/>
                <a:chExt cx="1728000" cy="2233221"/>
              </a:xfrm>
            </p:grpSpPr>
            <p:sp>
              <p:nvSpPr>
                <p:cNvPr id="32" name="矩形 31"/>
                <p:cNvSpPr/>
                <p:nvPr/>
              </p:nvSpPr>
              <p:spPr>
                <a:xfrm>
                  <a:off x="108085" y="2371707"/>
                  <a:ext cx="1726962" cy="2233221"/>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
              <p:nvSpPr>
                <p:cNvPr id="33" name="TextBox 30"/>
                <p:cNvSpPr txBox="1">
                  <a:spLocks noChangeArrowheads="1"/>
                </p:cNvSpPr>
                <p:nvPr/>
              </p:nvSpPr>
              <p:spPr bwMode="auto">
                <a:xfrm>
                  <a:off x="107504" y="2478038"/>
                  <a:ext cx="1728000" cy="37961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1600" b="1" kern="0" dirty="0">
                      <a:solidFill>
                        <a:srgbClr val="009900"/>
                      </a:solidFill>
                      <a:latin typeface="微软雅黑" pitchFamily="34" charset="-122"/>
                      <a:ea typeface="微软雅黑" pitchFamily="34" charset="-122"/>
                    </a:rPr>
                    <a:t>——</a:t>
                  </a:r>
                  <a:endParaRPr kumimoji="0" lang="zh-CN" altLang="en-US" sz="1600" b="1" i="0" u="none" strike="noStrike" kern="0" cap="none" spc="0" normalizeH="0" baseline="0" noProof="0" dirty="0">
                    <a:ln>
                      <a:noFill/>
                    </a:ln>
                    <a:solidFill>
                      <a:srgbClr val="009900"/>
                    </a:solidFill>
                    <a:effectLst/>
                    <a:uLnTx/>
                    <a:uFillTx/>
                    <a:latin typeface="微软雅黑" pitchFamily="34" charset="-122"/>
                    <a:ea typeface="微软雅黑" pitchFamily="34" charset="-122"/>
                  </a:endParaRPr>
                </a:p>
              </p:txBody>
            </p:sp>
            <p:sp>
              <p:nvSpPr>
                <p:cNvPr id="34" name="TextBox 33"/>
                <p:cNvSpPr txBox="1"/>
                <p:nvPr/>
              </p:nvSpPr>
              <p:spPr>
                <a:xfrm>
                  <a:off x="108085" y="2919161"/>
                  <a:ext cx="1726962" cy="1462040"/>
                </a:xfrm>
                <a:prstGeom prst="rect">
                  <a:avLst/>
                </a:prstGeom>
                <a:noFill/>
              </p:spPr>
              <p:txBody>
                <a:bodyPr>
                  <a:spAutoFit/>
                </a:bodyPr>
                <a:lstStyle/>
                <a:p>
                  <a:pPr>
                    <a:lnSpc>
                      <a:spcPct val="150000"/>
                    </a:lnSpc>
                  </a:pPr>
                  <a:r>
                    <a:rPr lang="zh-CN" altLang="en-US" sz="1200" kern="0" dirty="0">
                      <a:solidFill>
                        <a:schemeClr val="tx1">
                          <a:lumMod val="65000"/>
                          <a:lumOff val="35000"/>
                        </a:schemeClr>
                      </a:solidFill>
                      <a:latin typeface="微软雅黑"/>
                      <a:ea typeface="微软雅黑"/>
                      <a:cs typeface="微软雅黑"/>
                    </a:rPr>
                    <a:t>进入决赛</a:t>
                  </a:r>
                  <a:r>
                    <a:rPr lang="en-US" altLang="zh-CN" sz="1200" kern="0" dirty="0">
                      <a:solidFill>
                        <a:schemeClr val="tx1">
                          <a:lumMod val="65000"/>
                          <a:lumOff val="35000"/>
                        </a:schemeClr>
                      </a:solidFill>
                      <a:latin typeface="微软雅黑"/>
                      <a:ea typeface="微软雅黑"/>
                      <a:cs typeface="微软雅黑"/>
                    </a:rPr>
                    <a:t>10</a:t>
                  </a:r>
                  <a:r>
                    <a:rPr lang="zh-CN" altLang="en-US" sz="1200" kern="0" dirty="0">
                      <a:solidFill>
                        <a:schemeClr val="tx1">
                          <a:lumMod val="65000"/>
                          <a:lumOff val="35000"/>
                        </a:schemeClr>
                      </a:solidFill>
                      <a:latin typeface="微软雅黑"/>
                      <a:ea typeface="微软雅黑"/>
                      <a:cs typeface="微软雅黑"/>
                    </a:rPr>
                    <a:t>支优胜参赛团队由大赛组委会统一安排资深专家导师集中训练，对方案进行完善、调整、提升。</a:t>
                  </a:r>
                </a:p>
              </p:txBody>
            </p:sp>
          </p:grpSp>
          <p:sp>
            <p:nvSpPr>
              <p:cNvPr id="9" name="矩形 8"/>
              <p:cNvSpPr/>
              <p:nvPr/>
            </p:nvSpPr>
            <p:spPr>
              <a:xfrm>
                <a:off x="7019722" y="1519722"/>
                <a:ext cx="1728550" cy="342924"/>
              </a:xfrm>
              <a:prstGeom prst="rect">
                <a:avLst/>
              </a:prstGeom>
              <a:solidFill>
                <a:srgbClr val="009900"/>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b="1" kern="0" dirty="0" smtClean="0">
                    <a:solidFill>
                      <a:sysClr val="window" lastClr="FFFFFF"/>
                    </a:solidFill>
                    <a:latin typeface="微软雅黑" pitchFamily="34" charset="-122"/>
                    <a:ea typeface="微软雅黑" pitchFamily="34" charset="-122"/>
                  </a:rPr>
                  <a:t>决赛评审</a:t>
                </a:r>
                <a:endParaRPr kumimoji="0" lang="zh-CN" altLang="en-US"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grpSp>
            <p:nvGrpSpPr>
              <p:cNvPr id="10" name="组合 33"/>
              <p:cNvGrpSpPr>
                <a:grpSpLocks/>
              </p:cNvGrpSpPr>
              <p:nvPr/>
            </p:nvGrpSpPr>
            <p:grpSpPr bwMode="auto">
              <a:xfrm>
                <a:off x="7019722" y="2022993"/>
                <a:ext cx="1728550" cy="2233221"/>
                <a:chOff x="106954" y="2371707"/>
                <a:chExt cx="1728550" cy="2233221"/>
              </a:xfrm>
            </p:grpSpPr>
            <p:sp>
              <p:nvSpPr>
                <p:cNvPr id="29" name="矩形 28"/>
                <p:cNvSpPr/>
                <p:nvPr/>
              </p:nvSpPr>
              <p:spPr>
                <a:xfrm>
                  <a:off x="106954" y="2371707"/>
                  <a:ext cx="1728550" cy="2233221"/>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
              <p:nvSpPr>
                <p:cNvPr id="30" name="TextBox 35"/>
                <p:cNvSpPr txBox="1">
                  <a:spLocks noChangeArrowheads="1"/>
                </p:cNvSpPr>
                <p:nvPr/>
              </p:nvSpPr>
              <p:spPr bwMode="auto">
                <a:xfrm>
                  <a:off x="107504" y="2478038"/>
                  <a:ext cx="1728000" cy="37961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1600" kern="0" dirty="0" smtClean="0">
                      <a:solidFill>
                        <a:srgbClr val="009900"/>
                      </a:solidFill>
                      <a:latin typeface="微软雅黑" pitchFamily="34" charset="-122"/>
                      <a:ea typeface="微软雅黑" pitchFamily="34" charset="-122"/>
                    </a:rPr>
                    <a:t>大赛评委会评审</a:t>
                  </a:r>
                  <a:endParaRPr kumimoji="0" lang="zh-CN" altLang="en-US" sz="1600" i="0" u="none" strike="noStrike" kern="0" cap="none" spc="0" normalizeH="0" baseline="0" noProof="0" dirty="0">
                    <a:ln>
                      <a:noFill/>
                    </a:ln>
                    <a:solidFill>
                      <a:srgbClr val="009900"/>
                    </a:solidFill>
                    <a:effectLst/>
                    <a:uLnTx/>
                    <a:uFillTx/>
                    <a:latin typeface="微软雅黑" pitchFamily="34" charset="-122"/>
                    <a:ea typeface="微软雅黑" pitchFamily="34" charset="-122"/>
                  </a:endParaRPr>
                </a:p>
              </p:txBody>
            </p:sp>
            <p:sp>
              <p:nvSpPr>
                <p:cNvPr id="31" name="TextBox 30"/>
                <p:cNvSpPr txBox="1"/>
                <p:nvPr/>
              </p:nvSpPr>
              <p:spPr>
                <a:xfrm>
                  <a:off x="106954" y="2915817"/>
                  <a:ext cx="1728550" cy="1185022"/>
                </a:xfrm>
                <a:prstGeom prst="rect">
                  <a:avLst/>
                </a:prstGeom>
                <a:noFill/>
              </p:spPr>
              <p:txBody>
                <a:bodyPr>
                  <a:spAutoFit/>
                </a:bodyPr>
                <a:lstStyle/>
                <a:p>
                  <a:pPr lvl="0">
                    <a:lnSpc>
                      <a:spcPct val="150000"/>
                    </a:lnSpc>
                    <a:defRPr/>
                  </a:pPr>
                  <a:r>
                    <a:rPr lang="zh-CN" altLang="en-US" sz="1200" kern="0" dirty="0">
                      <a:solidFill>
                        <a:schemeClr val="tx1">
                          <a:lumMod val="65000"/>
                          <a:lumOff val="35000"/>
                        </a:schemeClr>
                      </a:solidFill>
                      <a:latin typeface="微软雅黑"/>
                      <a:ea typeface="微软雅黑"/>
                      <a:cs typeface="微软雅黑"/>
                    </a:rPr>
                    <a:t>参赛团队通过陈述和答辩现场</a:t>
                  </a:r>
                  <a:r>
                    <a:rPr lang="en-US" altLang="zh-CN" sz="1200" kern="0" dirty="0">
                      <a:solidFill>
                        <a:schemeClr val="tx1">
                          <a:lumMod val="65000"/>
                          <a:lumOff val="35000"/>
                        </a:schemeClr>
                      </a:solidFill>
                      <a:latin typeface="微软雅黑"/>
                      <a:ea typeface="微软雅黑"/>
                      <a:cs typeface="微软雅黑"/>
                    </a:rPr>
                    <a:t>PK</a:t>
                  </a:r>
                  <a:r>
                    <a:rPr lang="zh-CN" altLang="en-US" sz="1200" kern="0" dirty="0">
                      <a:solidFill>
                        <a:schemeClr val="tx1">
                          <a:lumMod val="65000"/>
                          <a:lumOff val="35000"/>
                        </a:schemeClr>
                      </a:solidFill>
                      <a:latin typeface="微软雅黑"/>
                      <a:ea typeface="微软雅黑"/>
                      <a:cs typeface="微软雅黑"/>
                    </a:rPr>
                    <a:t>、专家评委现场评分决选出各大奖，颁奖形式待</a:t>
                  </a:r>
                  <a:r>
                    <a:rPr lang="zh-CN" altLang="en-US" sz="1200" kern="0" dirty="0" smtClean="0">
                      <a:solidFill>
                        <a:schemeClr val="tx1">
                          <a:lumMod val="65000"/>
                          <a:lumOff val="35000"/>
                        </a:schemeClr>
                      </a:solidFill>
                      <a:latin typeface="微软雅黑"/>
                      <a:ea typeface="微软雅黑"/>
                      <a:cs typeface="微软雅黑"/>
                    </a:rPr>
                    <a:t>定。</a:t>
                  </a:r>
                  <a:endParaRPr lang="zh-CN" altLang="en-US" sz="1200" kern="0" dirty="0">
                    <a:solidFill>
                      <a:schemeClr val="tx1">
                        <a:lumMod val="65000"/>
                        <a:lumOff val="35000"/>
                      </a:schemeClr>
                    </a:solidFill>
                    <a:latin typeface="微软雅黑"/>
                    <a:ea typeface="微软雅黑"/>
                    <a:cs typeface="微软雅黑"/>
                  </a:endParaRPr>
                </a:p>
              </p:txBody>
            </p:sp>
          </p:grpSp>
          <p:sp>
            <p:nvSpPr>
              <p:cNvPr id="11" name="矩形 10"/>
              <p:cNvSpPr/>
              <p:nvPr/>
            </p:nvSpPr>
            <p:spPr>
              <a:xfrm>
                <a:off x="259491" y="2042045"/>
                <a:ext cx="747609" cy="1797174"/>
              </a:xfrm>
              <a:prstGeom prst="rect">
                <a:avLst/>
              </a:prstGeom>
              <a:solidFill>
                <a:schemeClr val="bg1">
                  <a:lumMod val="85000"/>
                </a:schemeClr>
              </a:solidFill>
              <a:ln w="25400" cap="flat" cmpd="sng" algn="ctr">
                <a:noFill/>
                <a:prstDash val="solid"/>
              </a:ln>
              <a:effectLst>
                <a:outerShdw blurRad="50800" dist="38100" dir="5400000" algn="t" rotWithShape="0">
                  <a:prstClr val="black">
                    <a:alpha val="40000"/>
                  </a:prstClr>
                </a:outerShdw>
              </a:effectLst>
            </p:spPr>
            <p:txBody>
              <a:bodyPr vert="eaVert"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b="1" kern="0" dirty="0" smtClean="0">
                    <a:solidFill>
                      <a:srgbClr val="009900"/>
                    </a:solidFill>
                    <a:latin typeface="微软雅黑" pitchFamily="34" charset="-122"/>
                    <a:ea typeface="微软雅黑" pitchFamily="34" charset="-122"/>
                  </a:rPr>
                  <a:t>评审方式</a:t>
                </a:r>
                <a:endParaRPr kumimoji="0" lang="en-US" altLang="zh-CN" sz="1800" b="1" i="0" u="none" strike="noStrike" kern="0" cap="none" spc="0" normalizeH="0" baseline="0" noProof="0" dirty="0">
                  <a:ln>
                    <a:noFill/>
                  </a:ln>
                  <a:solidFill>
                    <a:srgbClr val="009900"/>
                  </a:solidFill>
                  <a:effectLst/>
                  <a:uLnTx/>
                  <a:uFillTx/>
                  <a:latin typeface="微软雅黑" pitchFamily="34" charset="-122"/>
                  <a:ea typeface="微软雅黑" pitchFamily="34" charset="-122"/>
                </a:endParaRPr>
              </a:p>
            </p:txBody>
          </p:sp>
          <p:grpSp>
            <p:nvGrpSpPr>
              <p:cNvPr id="12" name="组合 39"/>
              <p:cNvGrpSpPr>
                <a:grpSpLocks/>
              </p:cNvGrpSpPr>
              <p:nvPr/>
            </p:nvGrpSpPr>
            <p:grpSpPr bwMode="auto">
              <a:xfrm>
                <a:off x="1192812" y="4354870"/>
                <a:ext cx="1728549" cy="2133747"/>
                <a:chOff x="107174" y="2731489"/>
                <a:chExt cx="1728549" cy="2133747"/>
              </a:xfrm>
            </p:grpSpPr>
            <p:sp>
              <p:nvSpPr>
                <p:cNvPr id="26" name="矩形 25"/>
                <p:cNvSpPr/>
                <p:nvPr/>
              </p:nvSpPr>
              <p:spPr>
                <a:xfrm>
                  <a:off x="107174" y="2731489"/>
                  <a:ext cx="1728549" cy="2133747"/>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
              <p:nvSpPr>
                <p:cNvPr id="27" name="TextBox 41"/>
                <p:cNvSpPr txBox="1">
                  <a:spLocks noChangeArrowheads="1"/>
                </p:cNvSpPr>
                <p:nvPr/>
              </p:nvSpPr>
              <p:spPr bwMode="auto">
                <a:xfrm>
                  <a:off x="107504" y="2838103"/>
                  <a:ext cx="1728000" cy="37961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1600" b="1" kern="0" dirty="0">
                      <a:solidFill>
                        <a:srgbClr val="009900"/>
                      </a:solidFill>
                      <a:latin typeface="微软雅黑" pitchFamily="34" charset="-122"/>
                      <a:ea typeface="微软雅黑" pitchFamily="34" charset="-122"/>
                    </a:rPr>
                    <a:t>满分</a:t>
                  </a:r>
                  <a:r>
                    <a:rPr lang="en-US" altLang="zh-CN" sz="1600" b="1" kern="0" dirty="0">
                      <a:solidFill>
                        <a:srgbClr val="009900"/>
                      </a:solidFill>
                      <a:latin typeface="微软雅黑" pitchFamily="34" charset="-122"/>
                      <a:ea typeface="微软雅黑" pitchFamily="34" charset="-122"/>
                    </a:rPr>
                    <a:t>100</a:t>
                  </a:r>
                  <a:r>
                    <a:rPr lang="zh-CN" altLang="en-US" sz="1600" b="1" kern="0" dirty="0">
                      <a:solidFill>
                        <a:srgbClr val="009900"/>
                      </a:solidFill>
                      <a:latin typeface="微软雅黑" pitchFamily="34" charset="-122"/>
                      <a:ea typeface="微软雅黑" pitchFamily="34" charset="-122"/>
                    </a:rPr>
                    <a:t>分</a:t>
                  </a:r>
                </a:p>
              </p:txBody>
            </p:sp>
            <p:sp>
              <p:nvSpPr>
                <p:cNvPr id="28" name="TextBox 27"/>
                <p:cNvSpPr txBox="1"/>
                <p:nvPr/>
              </p:nvSpPr>
              <p:spPr>
                <a:xfrm>
                  <a:off x="107174" y="3323494"/>
                  <a:ext cx="1728549" cy="1043947"/>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创意主题</a:t>
                  </a:r>
                  <a:r>
                    <a:rPr kumimoji="0" lang="en-US" altLang="zh-CN"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-30</a:t>
                  </a:r>
                  <a:r>
                    <a:rPr lang="zh-CN" altLang="en-US" sz="1400" kern="0" dirty="0" smtClean="0">
                      <a:solidFill>
                        <a:srgbClr val="4D4D4D"/>
                      </a:solidFill>
                      <a:latin typeface="微软雅黑" pitchFamily="34" charset="-122"/>
                      <a:ea typeface="微软雅黑" pitchFamily="34" charset="-122"/>
                    </a:rPr>
                    <a:t>分</a:t>
                  </a:r>
                  <a:endParaRPr lang="en-US" altLang="zh-CN" sz="1400" kern="0" dirty="0" smtClean="0">
                    <a:solidFill>
                      <a:srgbClr val="4D4D4D"/>
                    </a:solidFill>
                    <a:latin typeface="微软雅黑" pitchFamily="34" charset="-122"/>
                    <a:ea typeface="微软雅黑" pitchFamily="34"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创意理念</a:t>
                  </a:r>
                  <a:r>
                    <a:rPr kumimoji="0" lang="en-US" altLang="zh-CN"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-35</a:t>
                  </a:r>
                  <a:r>
                    <a:rPr lang="zh-CN" altLang="en-US" sz="1400" kern="0" dirty="0" smtClean="0">
                      <a:solidFill>
                        <a:srgbClr val="4D4D4D"/>
                      </a:solidFill>
                      <a:latin typeface="微软雅黑" pitchFamily="34" charset="-122"/>
                      <a:ea typeface="微软雅黑" pitchFamily="34" charset="-122"/>
                    </a:rPr>
                    <a:t>分</a:t>
                  </a:r>
                  <a:endParaRPr lang="en-US" altLang="zh-CN" sz="1400" kern="0" dirty="0" smtClean="0">
                    <a:solidFill>
                      <a:srgbClr val="4D4D4D"/>
                    </a:solidFill>
                    <a:latin typeface="微软雅黑" pitchFamily="34" charset="-122"/>
                    <a:ea typeface="微软雅黑" pitchFamily="34"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创意设计</a:t>
                  </a:r>
                  <a:r>
                    <a:rPr kumimoji="0" lang="en-US" altLang="zh-CN"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-35</a:t>
                  </a:r>
                  <a:r>
                    <a:rPr lang="zh-CN" altLang="en-US" sz="1400" kern="0" dirty="0" smtClean="0">
                      <a:solidFill>
                        <a:srgbClr val="4D4D4D"/>
                      </a:solidFill>
                      <a:latin typeface="微软雅黑" pitchFamily="34" charset="-122"/>
                      <a:ea typeface="微软雅黑" pitchFamily="34" charset="-122"/>
                    </a:rPr>
                    <a:t>分</a:t>
                  </a:r>
                  <a:endParaRPr kumimoji="0" lang="zh-CN" altLang="en-US" sz="1400" b="0" i="0" u="none" strike="noStrike" kern="0" cap="none" spc="0" normalizeH="0" baseline="0" noProof="0" dirty="0">
                    <a:ln>
                      <a:noFill/>
                    </a:ln>
                    <a:solidFill>
                      <a:srgbClr val="4D4D4D"/>
                    </a:solidFill>
                    <a:effectLst/>
                    <a:uLnTx/>
                    <a:uFillTx/>
                    <a:latin typeface="微软雅黑" pitchFamily="34" charset="-122"/>
                    <a:ea typeface="微软雅黑" pitchFamily="34" charset="-122"/>
                  </a:endParaRPr>
                </a:p>
              </p:txBody>
            </p:sp>
          </p:grpSp>
          <p:grpSp>
            <p:nvGrpSpPr>
              <p:cNvPr id="13" name="组合 43"/>
              <p:cNvGrpSpPr>
                <a:grpSpLocks/>
              </p:cNvGrpSpPr>
              <p:nvPr/>
            </p:nvGrpSpPr>
            <p:grpSpPr bwMode="auto">
              <a:xfrm>
                <a:off x="3063325" y="4354870"/>
                <a:ext cx="1800869" cy="2133747"/>
                <a:chOff x="35310" y="2731489"/>
                <a:chExt cx="1800869" cy="2133747"/>
              </a:xfrm>
            </p:grpSpPr>
            <p:sp>
              <p:nvSpPr>
                <p:cNvPr id="23" name="矩形 22"/>
                <p:cNvSpPr/>
                <p:nvPr/>
              </p:nvSpPr>
              <p:spPr>
                <a:xfrm>
                  <a:off x="107630" y="2731489"/>
                  <a:ext cx="1728549" cy="2133747"/>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
              <p:nvSpPr>
                <p:cNvPr id="25" name="TextBox 24"/>
                <p:cNvSpPr txBox="1"/>
                <p:nvPr/>
              </p:nvSpPr>
              <p:spPr>
                <a:xfrm>
                  <a:off x="35310" y="3323494"/>
                  <a:ext cx="1728549" cy="1367135"/>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zh-CN" altLang="en-US" sz="1400" kern="0" dirty="0" smtClean="0">
                      <a:solidFill>
                        <a:srgbClr val="4D4D4D"/>
                      </a:solidFill>
                      <a:latin typeface="微软雅黑" pitchFamily="34" charset="-122"/>
                      <a:ea typeface="微软雅黑" pitchFamily="34" charset="-122"/>
                    </a:rPr>
                    <a:t>创意主题</a:t>
                  </a:r>
                  <a:r>
                    <a:rPr lang="en-US" altLang="zh-CN" sz="1400" kern="0" dirty="0" smtClean="0">
                      <a:solidFill>
                        <a:srgbClr val="4D4D4D"/>
                      </a:solidFill>
                      <a:latin typeface="微软雅黑" pitchFamily="34" charset="-122"/>
                      <a:ea typeface="微软雅黑" pitchFamily="34" charset="-122"/>
                    </a:rPr>
                    <a:t>-20</a:t>
                  </a:r>
                  <a:r>
                    <a:rPr lang="zh-CN" altLang="en-US" sz="1400" kern="0" dirty="0" smtClean="0">
                      <a:solidFill>
                        <a:srgbClr val="4D4D4D"/>
                      </a:solidFill>
                      <a:latin typeface="微软雅黑" pitchFamily="34" charset="-122"/>
                      <a:ea typeface="微软雅黑" pitchFamily="34" charset="-122"/>
                    </a:rPr>
                    <a:t>分</a:t>
                  </a:r>
                  <a:endParaRPr lang="en-US" altLang="zh-CN" sz="1400" kern="0" dirty="0" smtClean="0">
                    <a:solidFill>
                      <a:srgbClr val="4D4D4D"/>
                    </a:solidFill>
                    <a:latin typeface="微软雅黑" pitchFamily="34" charset="-122"/>
                    <a:ea typeface="微软雅黑" pitchFamily="34"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创意理念</a:t>
                  </a:r>
                  <a:r>
                    <a:rPr kumimoji="0" lang="en-US" altLang="zh-CN"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-30</a:t>
                  </a:r>
                  <a:r>
                    <a:rPr lang="zh-CN" altLang="en-US" sz="1400" kern="0" dirty="0" smtClean="0">
                      <a:solidFill>
                        <a:srgbClr val="4D4D4D"/>
                      </a:solidFill>
                      <a:latin typeface="微软雅黑" pitchFamily="34" charset="-122"/>
                      <a:ea typeface="微软雅黑" pitchFamily="34" charset="-122"/>
                    </a:rPr>
                    <a:t>分</a:t>
                  </a:r>
                  <a:endParaRPr lang="en-US" altLang="zh-CN" sz="1400" kern="0" dirty="0" smtClean="0">
                    <a:solidFill>
                      <a:srgbClr val="4D4D4D"/>
                    </a:solidFill>
                    <a:latin typeface="微软雅黑" pitchFamily="34" charset="-122"/>
                    <a:ea typeface="微软雅黑" pitchFamily="34"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创意设计</a:t>
                  </a:r>
                  <a:r>
                    <a:rPr kumimoji="0" lang="en-US" altLang="zh-CN"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-40</a:t>
                  </a:r>
                  <a:r>
                    <a:rPr lang="zh-CN" altLang="en-US" sz="1400" kern="0" dirty="0" smtClean="0">
                      <a:solidFill>
                        <a:srgbClr val="4D4D4D"/>
                      </a:solidFill>
                      <a:latin typeface="微软雅黑" pitchFamily="34" charset="-122"/>
                      <a:ea typeface="微软雅黑" pitchFamily="34" charset="-122"/>
                    </a:rPr>
                    <a:t>分</a:t>
                  </a:r>
                  <a:endParaRPr lang="en-US" altLang="zh-CN" sz="1400" kern="0" dirty="0" smtClean="0">
                    <a:solidFill>
                      <a:srgbClr val="4D4D4D"/>
                    </a:solidFill>
                    <a:latin typeface="微软雅黑" pitchFamily="34" charset="-122"/>
                    <a:ea typeface="微软雅黑" pitchFamily="34"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lang="zh-CN" altLang="en-US" sz="1400" kern="0" dirty="0" smtClean="0">
                      <a:solidFill>
                        <a:srgbClr val="4D4D4D"/>
                      </a:solidFill>
                      <a:latin typeface="微软雅黑" pitchFamily="34" charset="-122"/>
                      <a:ea typeface="微软雅黑" pitchFamily="34" charset="-122"/>
                    </a:rPr>
                    <a:t>作品人气</a:t>
                  </a:r>
                  <a:r>
                    <a:rPr lang="en-US" altLang="zh-CN" sz="1400" kern="0" dirty="0" smtClean="0">
                      <a:solidFill>
                        <a:srgbClr val="4D4D4D"/>
                      </a:solidFill>
                      <a:latin typeface="微软雅黑" pitchFamily="34" charset="-122"/>
                      <a:ea typeface="微软雅黑" pitchFamily="34" charset="-122"/>
                    </a:rPr>
                    <a:t>-10</a:t>
                  </a:r>
                  <a:r>
                    <a:rPr lang="zh-CN" altLang="en-US" sz="1400" kern="0" dirty="0" smtClean="0">
                      <a:solidFill>
                        <a:srgbClr val="4D4D4D"/>
                      </a:solidFill>
                      <a:latin typeface="微软雅黑" pitchFamily="34" charset="-122"/>
                      <a:ea typeface="微软雅黑" pitchFamily="34" charset="-122"/>
                    </a:rPr>
                    <a:t>分</a:t>
                  </a:r>
                  <a:endParaRPr kumimoji="0" lang="zh-CN" altLang="en-US" sz="1400" b="0" i="0" u="none" strike="noStrike" kern="0" cap="none" spc="0" normalizeH="0" baseline="0" noProof="0" dirty="0">
                    <a:ln>
                      <a:noFill/>
                    </a:ln>
                    <a:solidFill>
                      <a:srgbClr val="4D4D4D"/>
                    </a:solidFill>
                    <a:effectLst/>
                    <a:uLnTx/>
                    <a:uFillTx/>
                    <a:latin typeface="微软雅黑" pitchFamily="34" charset="-122"/>
                    <a:ea typeface="微软雅黑" pitchFamily="34" charset="-122"/>
                  </a:endParaRPr>
                </a:p>
              </p:txBody>
            </p:sp>
          </p:grpSp>
          <p:grpSp>
            <p:nvGrpSpPr>
              <p:cNvPr id="14" name="组合 47"/>
              <p:cNvGrpSpPr>
                <a:grpSpLocks/>
              </p:cNvGrpSpPr>
              <p:nvPr/>
            </p:nvGrpSpPr>
            <p:grpSpPr bwMode="auto">
              <a:xfrm>
                <a:off x="5078477" y="4354870"/>
                <a:ext cx="1726962" cy="2133747"/>
                <a:chOff x="108085" y="2731489"/>
                <a:chExt cx="1726962" cy="2133747"/>
              </a:xfrm>
            </p:grpSpPr>
            <p:sp>
              <p:nvSpPr>
                <p:cNvPr id="20" name="矩形 19"/>
                <p:cNvSpPr/>
                <p:nvPr/>
              </p:nvSpPr>
              <p:spPr>
                <a:xfrm>
                  <a:off x="108085" y="2731489"/>
                  <a:ext cx="1726962" cy="2133747"/>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
              <p:nvSpPr>
                <p:cNvPr id="22" name="TextBox 21"/>
                <p:cNvSpPr txBox="1"/>
                <p:nvPr/>
              </p:nvSpPr>
              <p:spPr>
                <a:xfrm>
                  <a:off x="108085" y="3335943"/>
                  <a:ext cx="1726962" cy="720760"/>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zh-CN" altLang="en-US" sz="1400" kern="0" noProof="0" dirty="0" smtClean="0">
                      <a:solidFill>
                        <a:srgbClr val="4D4D4D"/>
                      </a:solidFill>
                      <a:latin typeface="微软雅黑" pitchFamily="34" charset="-122"/>
                      <a:ea typeface="微软雅黑" pitchFamily="34" charset="-122"/>
                    </a:rPr>
                    <a:t>不做考评</a:t>
                  </a:r>
                  <a:endParaRPr lang="en-US" altLang="zh-CN" sz="1400" kern="0" noProof="0" dirty="0" smtClean="0">
                    <a:solidFill>
                      <a:srgbClr val="4D4D4D"/>
                    </a:solidFill>
                    <a:latin typeface="微软雅黑" pitchFamily="34" charset="-122"/>
                    <a:ea typeface="微软雅黑" pitchFamily="34"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dirty="0" smtClean="0">
                      <a:ln>
                        <a:noFill/>
                      </a:ln>
                      <a:solidFill>
                        <a:srgbClr val="4D4D4D"/>
                      </a:solidFill>
                      <a:effectLst/>
                      <a:uLnTx/>
                      <a:uFillTx/>
                      <a:latin typeface="微软雅黑" pitchFamily="34" charset="-122"/>
                      <a:ea typeface="微软雅黑" pitchFamily="34" charset="-122"/>
                    </a:rPr>
                    <a:t>不计分值</a:t>
                  </a:r>
                  <a:endParaRPr kumimoji="0" lang="zh-CN" altLang="en-US" sz="1400" b="0" i="0" u="none" strike="noStrike" kern="0" cap="none" spc="0" normalizeH="0" baseline="0" noProof="0" dirty="0">
                    <a:ln>
                      <a:noFill/>
                    </a:ln>
                    <a:solidFill>
                      <a:srgbClr val="4D4D4D"/>
                    </a:solidFill>
                    <a:effectLst/>
                    <a:uLnTx/>
                    <a:uFillTx/>
                    <a:latin typeface="微软雅黑" pitchFamily="34" charset="-122"/>
                    <a:ea typeface="微软雅黑" pitchFamily="34" charset="-122"/>
                  </a:endParaRPr>
                </a:p>
              </p:txBody>
            </p:sp>
          </p:grpSp>
          <p:grpSp>
            <p:nvGrpSpPr>
              <p:cNvPr id="15" name="组合 51"/>
              <p:cNvGrpSpPr>
                <a:grpSpLocks/>
              </p:cNvGrpSpPr>
              <p:nvPr/>
            </p:nvGrpSpPr>
            <p:grpSpPr bwMode="auto">
              <a:xfrm>
                <a:off x="7019722" y="4354870"/>
                <a:ext cx="1728550" cy="2133747"/>
                <a:chOff x="106954" y="2731489"/>
                <a:chExt cx="1728550" cy="2133747"/>
              </a:xfrm>
            </p:grpSpPr>
            <p:sp>
              <p:nvSpPr>
                <p:cNvPr id="17" name="矩形 16"/>
                <p:cNvSpPr/>
                <p:nvPr/>
              </p:nvSpPr>
              <p:spPr>
                <a:xfrm>
                  <a:off x="106954" y="2731489"/>
                  <a:ext cx="1728550" cy="2133747"/>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
              <p:nvSpPr>
                <p:cNvPr id="19" name="TextBox 18"/>
                <p:cNvSpPr txBox="1"/>
                <p:nvPr/>
              </p:nvSpPr>
              <p:spPr>
                <a:xfrm>
                  <a:off x="106954" y="3280951"/>
                  <a:ext cx="1728550" cy="1043947"/>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zh-CN" altLang="en-US" sz="1400" kern="0" dirty="0" smtClean="0">
                      <a:solidFill>
                        <a:srgbClr val="4D4D4D"/>
                      </a:solidFill>
                      <a:latin typeface="微软雅黑" pitchFamily="34" charset="-122"/>
                      <a:ea typeface="微软雅黑" pitchFamily="34" charset="-122"/>
                    </a:rPr>
                    <a:t>创意主题</a:t>
                  </a:r>
                  <a:r>
                    <a:rPr lang="en-US" altLang="zh-CN" sz="1400" kern="0" dirty="0" smtClean="0">
                      <a:solidFill>
                        <a:srgbClr val="4D4D4D"/>
                      </a:solidFill>
                      <a:latin typeface="微软雅黑" pitchFamily="34" charset="-122"/>
                      <a:ea typeface="微软雅黑" pitchFamily="34" charset="-122"/>
                    </a:rPr>
                    <a:t>-20</a:t>
                  </a:r>
                  <a:r>
                    <a:rPr lang="zh-CN" altLang="en-US" sz="1400" kern="0" dirty="0" smtClean="0">
                      <a:solidFill>
                        <a:srgbClr val="4D4D4D"/>
                      </a:solidFill>
                      <a:latin typeface="微软雅黑" pitchFamily="34" charset="-122"/>
                      <a:ea typeface="微软雅黑" pitchFamily="34" charset="-122"/>
                    </a:rPr>
                    <a:t>分</a:t>
                  </a:r>
                  <a:endParaRPr lang="en-US" altLang="zh-CN" sz="1400" kern="0" dirty="0" smtClean="0">
                    <a:solidFill>
                      <a:srgbClr val="4D4D4D"/>
                    </a:solidFill>
                    <a:latin typeface="微软雅黑" pitchFamily="34" charset="-122"/>
                    <a:ea typeface="微软雅黑" pitchFamily="34"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创意理念</a:t>
                  </a:r>
                  <a:r>
                    <a:rPr kumimoji="0" lang="en-US" altLang="zh-CN"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-30</a:t>
                  </a:r>
                  <a:r>
                    <a:rPr lang="zh-CN" altLang="en-US" sz="1400" kern="0" dirty="0" smtClean="0">
                      <a:solidFill>
                        <a:srgbClr val="4D4D4D"/>
                      </a:solidFill>
                      <a:latin typeface="微软雅黑" pitchFamily="34" charset="-122"/>
                      <a:ea typeface="微软雅黑" pitchFamily="34" charset="-122"/>
                    </a:rPr>
                    <a:t>分</a:t>
                  </a:r>
                  <a:endParaRPr lang="en-US" altLang="zh-CN" sz="1400" kern="0" dirty="0" smtClean="0">
                    <a:solidFill>
                      <a:srgbClr val="4D4D4D"/>
                    </a:solidFill>
                    <a:latin typeface="微软雅黑" pitchFamily="34" charset="-122"/>
                    <a:ea typeface="微软雅黑" pitchFamily="34" charset="-122"/>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创意设计</a:t>
                  </a:r>
                  <a:r>
                    <a:rPr kumimoji="0" lang="en-US" altLang="zh-CN" sz="1400" b="0" i="0" u="none" strike="noStrike" kern="0" cap="none" spc="0" normalizeH="0" baseline="0" noProof="0" dirty="0" smtClean="0">
                      <a:ln>
                        <a:noFill/>
                      </a:ln>
                      <a:solidFill>
                        <a:srgbClr val="4D4D4D"/>
                      </a:solidFill>
                      <a:effectLst/>
                      <a:uLnTx/>
                      <a:uFillTx/>
                      <a:latin typeface="微软雅黑" pitchFamily="34" charset="-122"/>
                      <a:ea typeface="微软雅黑" pitchFamily="34" charset="-122"/>
                    </a:rPr>
                    <a:t>-50</a:t>
                  </a:r>
                  <a:r>
                    <a:rPr lang="zh-CN" altLang="en-US" sz="1400" kern="0" dirty="0" smtClean="0">
                      <a:solidFill>
                        <a:srgbClr val="4D4D4D"/>
                      </a:solidFill>
                      <a:latin typeface="微软雅黑" pitchFamily="34" charset="-122"/>
                      <a:ea typeface="微软雅黑" pitchFamily="34" charset="-122"/>
                    </a:rPr>
                    <a:t>分</a:t>
                  </a:r>
                  <a:endParaRPr lang="en-US" altLang="zh-CN" sz="1400" kern="0" dirty="0" smtClean="0">
                    <a:solidFill>
                      <a:srgbClr val="4D4D4D"/>
                    </a:solidFill>
                    <a:latin typeface="微软雅黑" pitchFamily="34" charset="-122"/>
                    <a:ea typeface="微软雅黑" pitchFamily="34" charset="-122"/>
                  </a:endParaRPr>
                </a:p>
              </p:txBody>
            </p:sp>
          </p:grpSp>
          <p:sp>
            <p:nvSpPr>
              <p:cNvPr id="16" name="矩形 15"/>
              <p:cNvSpPr/>
              <p:nvPr/>
            </p:nvSpPr>
            <p:spPr>
              <a:xfrm>
                <a:off x="259491" y="4373921"/>
                <a:ext cx="747609" cy="2114696"/>
              </a:xfrm>
              <a:prstGeom prst="rect">
                <a:avLst/>
              </a:prstGeom>
              <a:solidFill>
                <a:srgbClr val="D9D9D9"/>
              </a:solidFill>
              <a:ln w="25400" cap="flat" cmpd="sng" algn="ctr">
                <a:noFill/>
                <a:prstDash val="solid"/>
              </a:ln>
              <a:effectLst>
                <a:outerShdw blurRad="50800" dist="38100" dir="5400000" algn="t" rotWithShape="0">
                  <a:prstClr val="black">
                    <a:alpha val="40000"/>
                  </a:prstClr>
                </a:outerShdw>
              </a:effectLst>
            </p:spPr>
            <p:txBody>
              <a:bodyPr vert="eaVert"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b="1" kern="0" dirty="0" smtClean="0">
                    <a:solidFill>
                      <a:srgbClr val="009900"/>
                    </a:solidFill>
                    <a:latin typeface="微软雅黑" pitchFamily="34" charset="-122"/>
                    <a:ea typeface="微软雅黑" pitchFamily="34" charset="-122"/>
                  </a:rPr>
                  <a:t>评分标准</a:t>
                </a:r>
                <a:endParaRPr kumimoji="0" lang="en-US" altLang="zh-CN" sz="1800" b="1" i="0" u="none" strike="noStrike" kern="0" cap="none" spc="0" normalizeH="0" baseline="0" noProof="0" dirty="0">
                  <a:ln>
                    <a:noFill/>
                  </a:ln>
                  <a:solidFill>
                    <a:srgbClr val="009900"/>
                  </a:solidFill>
                  <a:effectLst/>
                  <a:uLnTx/>
                  <a:uFillTx/>
                  <a:latin typeface="微软雅黑" pitchFamily="34" charset="-122"/>
                  <a:ea typeface="微软雅黑" pitchFamily="34" charset="-122"/>
                </a:endParaRPr>
              </a:p>
            </p:txBody>
          </p:sp>
        </p:grpSp>
        <p:sp>
          <p:nvSpPr>
            <p:cNvPr id="41" name="TextBox 41"/>
            <p:cNvSpPr txBox="1">
              <a:spLocks noChangeArrowheads="1"/>
            </p:cNvSpPr>
            <p:nvPr/>
          </p:nvSpPr>
          <p:spPr bwMode="auto">
            <a:xfrm>
              <a:off x="3131794" y="4524675"/>
              <a:ext cx="1728238" cy="68326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1600" b="1" kern="0" dirty="0" smtClean="0">
                  <a:solidFill>
                    <a:srgbClr val="009900"/>
                  </a:solidFill>
                  <a:latin typeface="微软雅黑" pitchFamily="34" charset="-122"/>
                  <a:ea typeface="微软雅黑" pitchFamily="34" charset="-122"/>
                </a:rPr>
                <a:t>专业分</a:t>
              </a:r>
              <a:r>
                <a:rPr lang="en-US" altLang="zh-CN" sz="1600" b="1" kern="0" dirty="0" smtClean="0">
                  <a:solidFill>
                    <a:srgbClr val="009900"/>
                  </a:solidFill>
                  <a:latin typeface="微软雅黑" pitchFamily="34" charset="-122"/>
                  <a:ea typeface="微软雅黑" pitchFamily="34" charset="-122"/>
                </a:rPr>
                <a:t>90</a:t>
              </a:r>
              <a:r>
                <a:rPr lang="zh-CN" altLang="en-US" sz="1600" b="1" kern="0" dirty="0" smtClean="0">
                  <a:solidFill>
                    <a:srgbClr val="009900"/>
                  </a:solidFill>
                  <a:latin typeface="微软雅黑" pitchFamily="34" charset="-122"/>
                  <a:ea typeface="微软雅黑" pitchFamily="34" charset="-122"/>
                </a:rPr>
                <a:t>分</a:t>
              </a:r>
              <a:endParaRPr lang="en-US" altLang="zh-CN" sz="1600" b="1" kern="0" dirty="0" smtClean="0">
                <a:solidFill>
                  <a:srgbClr val="009900"/>
                </a:solidFill>
                <a:latin typeface="微软雅黑" pitchFamily="34" charset="-122"/>
                <a:ea typeface="微软雅黑" pitchFamily="34" charset="-122"/>
              </a:endParaRPr>
            </a:p>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1600" b="1" kern="0" dirty="0" smtClean="0">
                  <a:solidFill>
                    <a:srgbClr val="009900"/>
                  </a:solidFill>
                  <a:latin typeface="微软雅黑" pitchFamily="34" charset="-122"/>
                  <a:ea typeface="微软雅黑" pitchFamily="34" charset="-122"/>
                </a:rPr>
                <a:t>人气分</a:t>
              </a:r>
              <a:r>
                <a:rPr lang="en-US" altLang="zh-CN" sz="1600" b="1" kern="0" dirty="0" smtClean="0">
                  <a:solidFill>
                    <a:srgbClr val="009900"/>
                  </a:solidFill>
                  <a:latin typeface="微软雅黑" pitchFamily="34" charset="-122"/>
                  <a:ea typeface="微软雅黑" pitchFamily="34" charset="-122"/>
                </a:rPr>
                <a:t>10</a:t>
              </a:r>
              <a:r>
                <a:rPr lang="zh-CN" altLang="en-US" sz="1600" b="1" kern="0" dirty="0" smtClean="0">
                  <a:solidFill>
                    <a:srgbClr val="009900"/>
                  </a:solidFill>
                  <a:latin typeface="微软雅黑" pitchFamily="34" charset="-122"/>
                  <a:ea typeface="微软雅黑" pitchFamily="34" charset="-122"/>
                </a:rPr>
                <a:t>分</a:t>
              </a:r>
              <a:endParaRPr lang="zh-CN" altLang="en-US" sz="1600" b="1" kern="0" dirty="0">
                <a:solidFill>
                  <a:srgbClr val="009900"/>
                </a:solidFill>
                <a:latin typeface="微软雅黑" pitchFamily="34" charset="-122"/>
                <a:ea typeface="微软雅黑" pitchFamily="34" charset="-122"/>
              </a:endParaRPr>
            </a:p>
          </p:txBody>
        </p:sp>
        <p:sp>
          <p:nvSpPr>
            <p:cNvPr id="42" name="TextBox 30"/>
            <p:cNvSpPr txBox="1">
              <a:spLocks noChangeArrowheads="1"/>
            </p:cNvSpPr>
            <p:nvPr/>
          </p:nvSpPr>
          <p:spPr bwMode="auto">
            <a:xfrm>
              <a:off x="5148018" y="4604117"/>
              <a:ext cx="1728238" cy="379591"/>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1600" b="1" kern="0" dirty="0">
                  <a:solidFill>
                    <a:srgbClr val="009900"/>
                  </a:solidFill>
                  <a:latin typeface="微软雅黑" pitchFamily="34" charset="-122"/>
                  <a:ea typeface="微软雅黑" pitchFamily="34" charset="-122"/>
                </a:rPr>
                <a:t>——</a:t>
              </a:r>
              <a:endParaRPr kumimoji="0" lang="zh-CN" altLang="en-US" sz="1600" b="1" i="0" u="none" strike="noStrike" kern="0" cap="none" spc="0" normalizeH="0" baseline="0" noProof="0" dirty="0">
                <a:ln>
                  <a:noFill/>
                </a:ln>
                <a:solidFill>
                  <a:srgbClr val="009900"/>
                </a:solidFill>
                <a:effectLst/>
                <a:uLnTx/>
                <a:uFillTx/>
                <a:latin typeface="微软雅黑" pitchFamily="34" charset="-122"/>
                <a:ea typeface="微软雅黑" pitchFamily="34" charset="-122"/>
              </a:endParaRPr>
            </a:p>
          </p:txBody>
        </p:sp>
        <p:sp>
          <p:nvSpPr>
            <p:cNvPr id="43" name="TextBox 35"/>
            <p:cNvSpPr txBox="1">
              <a:spLocks noChangeArrowheads="1"/>
            </p:cNvSpPr>
            <p:nvPr/>
          </p:nvSpPr>
          <p:spPr bwMode="auto">
            <a:xfrm>
              <a:off x="7164242" y="4604117"/>
              <a:ext cx="1728238" cy="379591"/>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rgbClr val="009900"/>
                  </a:solidFill>
                  <a:effectLst/>
                  <a:uLnTx/>
                  <a:uFillTx/>
                  <a:latin typeface="微软雅黑" pitchFamily="34" charset="-122"/>
                  <a:ea typeface="微软雅黑" pitchFamily="34" charset="-122"/>
                </a:rPr>
                <a:t>满分</a:t>
              </a:r>
              <a:r>
                <a:rPr lang="en-US" altLang="zh-CN" sz="1600" b="1" kern="0" dirty="0" smtClean="0">
                  <a:solidFill>
                    <a:srgbClr val="009900"/>
                  </a:solidFill>
                  <a:latin typeface="微软雅黑" pitchFamily="34" charset="-122"/>
                  <a:ea typeface="微软雅黑" pitchFamily="34" charset="-122"/>
                </a:rPr>
                <a:t>100</a:t>
              </a:r>
              <a:r>
                <a:rPr lang="zh-CN" altLang="en-US" sz="1600" b="1" kern="0" dirty="0" smtClean="0">
                  <a:solidFill>
                    <a:srgbClr val="009900"/>
                  </a:solidFill>
                  <a:latin typeface="微软雅黑" pitchFamily="34" charset="-122"/>
                  <a:ea typeface="微软雅黑" pitchFamily="34" charset="-122"/>
                </a:rPr>
                <a:t>分</a:t>
              </a:r>
              <a:endParaRPr kumimoji="0" lang="zh-CN" altLang="en-US" sz="1600" b="1" i="0" u="none" strike="noStrike" kern="0" cap="none" spc="0" normalizeH="0" baseline="0" noProof="0" dirty="0">
                <a:ln>
                  <a:noFill/>
                </a:ln>
                <a:solidFill>
                  <a:srgbClr val="009900"/>
                </a:solidFill>
                <a:effectLst/>
                <a:uLnTx/>
                <a:uFillTx/>
                <a:latin typeface="微软雅黑" pitchFamily="34" charset="-122"/>
                <a:ea typeface="微软雅黑" pitchFamily="34" charset="-122"/>
              </a:endParaRPr>
            </a:p>
          </p:txBody>
        </p:sp>
      </p:grpSp>
      <p:sp>
        <p:nvSpPr>
          <p:cNvPr id="45" name="TextBox 55"/>
          <p:cNvSpPr txBox="1"/>
          <p:nvPr/>
        </p:nvSpPr>
        <p:spPr>
          <a:xfrm>
            <a:off x="2591116" y="116632"/>
            <a:ext cx="5581284" cy="523220"/>
          </a:xfrm>
          <a:prstGeom prst="rect">
            <a:avLst/>
          </a:prstGeom>
          <a:noFill/>
        </p:spPr>
        <p:txBody>
          <a:bodyPr wrap="square" rtlCol="0">
            <a:spAutoFit/>
          </a:bodyPr>
          <a:lstStyle/>
          <a:p>
            <a:r>
              <a:rPr lang="en-US" altLang="en-US" sz="2800" dirty="0" smtClean="0">
                <a:solidFill>
                  <a:schemeClr val="bg1"/>
                </a:solidFill>
                <a:latin typeface="微软雅黑" pitchFamily="34" charset="-122"/>
                <a:ea typeface="微软雅黑" pitchFamily="34" charset="-122"/>
              </a:rPr>
              <a:t>评审标准</a:t>
            </a:r>
            <a:endParaRPr lang="zh-CN" altLang="en-US" sz="2800" dirty="0">
              <a:solidFill>
                <a:schemeClr val="bg1"/>
              </a:solidFill>
              <a:latin typeface="微软雅黑" pitchFamily="34" charset="-122"/>
              <a:ea typeface="微软雅黑" pitchFamily="34" charset="-122"/>
            </a:endParaRPr>
          </a:p>
        </p:txBody>
      </p:sp>
    </p:spTree>
    <p:extLst>
      <p:ext uri="{BB962C8B-B14F-4D97-AF65-F5344CB8AC3E}">
        <p14:creationId xmlns="" xmlns:p14="http://schemas.microsoft.com/office/powerpoint/2010/main" val="854695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2"/>
          <p:cNvSpPr txBox="1"/>
          <p:nvPr/>
        </p:nvSpPr>
        <p:spPr>
          <a:xfrm>
            <a:off x="827584" y="1556792"/>
            <a:ext cx="8072494" cy="3949799"/>
          </a:xfrm>
          <a:prstGeom prst="rect">
            <a:avLst/>
          </a:prstGeom>
          <a:noFill/>
        </p:spPr>
        <p:txBody>
          <a:bodyPr wrap="square" rtlCol="0">
            <a:spAutoFit/>
          </a:bodyPr>
          <a:lstStyle/>
          <a:p>
            <a:pPr>
              <a:lnSpc>
                <a:spcPct val="150000"/>
              </a:lnSpc>
              <a:spcAft>
                <a:spcPts val="1200"/>
              </a:spcAft>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大赛秉持</a:t>
            </a:r>
            <a:r>
              <a:rPr lang="zh-CN" altLang="en-US" sz="1600" b="1" dirty="0" smtClean="0">
                <a:solidFill>
                  <a:srgbClr val="178C0E"/>
                </a:solidFill>
                <a:latin typeface="微软雅黑" panose="020B0503020204020204" pitchFamily="34" charset="-122"/>
                <a:ea typeface="微软雅黑" panose="020B0503020204020204" pitchFamily="34" charset="-122"/>
              </a:rPr>
              <a:t>公平、公正、公开</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的原则；</a:t>
            </a:r>
          </a:p>
          <a:p>
            <a:pPr>
              <a:lnSpc>
                <a:spcPct val="150000"/>
              </a:lnSpc>
              <a:spcAft>
                <a:spcPts val="1200"/>
              </a:spcAft>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评委</a:t>
            </a:r>
            <a:r>
              <a:rPr lang="zh-CN" altLang="en-US" sz="1600" b="1" dirty="0" smtClean="0">
                <a:solidFill>
                  <a:srgbClr val="178C0E"/>
                </a:solidFill>
                <a:latin typeface="微软雅黑" panose="020B0503020204020204" pitchFamily="34" charset="-122"/>
                <a:ea typeface="微软雅黑" panose="020B0503020204020204" pitchFamily="34" charset="-122"/>
              </a:rPr>
              <a:t>回避本院校参评车型</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的评选；</a:t>
            </a:r>
          </a:p>
          <a:p>
            <a:pPr>
              <a:lnSpc>
                <a:spcPct val="150000"/>
              </a:lnSpc>
              <a:spcAft>
                <a:spcPts val="1200"/>
              </a:spcAft>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为确保参评团队的利益，</a:t>
            </a:r>
            <a:r>
              <a:rPr lang="zh-CN" altLang="en-US" sz="1600" b="1" dirty="0" smtClean="0">
                <a:solidFill>
                  <a:srgbClr val="178C0E"/>
                </a:solidFill>
                <a:latin typeface="微软雅黑" panose="020B0503020204020204" pitchFamily="34" charset="-122"/>
                <a:ea typeface="微软雅黑" panose="020B0503020204020204" pitchFamily="34" charset="-122"/>
              </a:rPr>
              <a:t>报送材料仅供评选使用</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，其后由组委会统一收回；</a:t>
            </a:r>
          </a:p>
          <a:p>
            <a:pPr>
              <a:lnSpc>
                <a:spcPct val="150000"/>
              </a:lnSpc>
              <a:spcAft>
                <a:spcPts val="1200"/>
              </a:spcAft>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考虑大赛评选的可操作性及创意设计是评选的重点，对参评车型的类别划分、车型大小、档次高低、配置差异、制造品质等</a:t>
            </a:r>
            <a:r>
              <a:rPr lang="zh-CN" altLang="en-US" sz="1600" b="1" dirty="0" smtClean="0">
                <a:solidFill>
                  <a:srgbClr val="178C0E"/>
                </a:solidFill>
                <a:latin typeface="微软雅黑" panose="020B0503020204020204" pitchFamily="34" charset="-122"/>
                <a:ea typeface="微软雅黑" panose="020B0503020204020204" pitchFamily="34" charset="-122"/>
              </a:rPr>
              <a:t>非创意设计因素不予考虑</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50000"/>
              </a:lnSpc>
              <a:spcAft>
                <a:spcPts val="1200"/>
              </a:spcAft>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评选结果由组委会评审组</a:t>
            </a:r>
            <a:r>
              <a:rPr lang="zh-CN" altLang="en-US" sz="1600" b="1" dirty="0" smtClean="0">
                <a:solidFill>
                  <a:srgbClr val="178C0E"/>
                </a:solidFill>
                <a:latin typeface="微软雅黑" panose="020B0503020204020204" pitchFamily="34" charset="-122"/>
                <a:ea typeface="微软雅黑" panose="020B0503020204020204" pitchFamily="34" charset="-122"/>
              </a:rPr>
              <a:t>指定非参评车型关联方的专职人员汇总统计</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50000"/>
              </a:lnSpc>
              <a:spcAft>
                <a:spcPts val="1200"/>
              </a:spcAft>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所有相关评选信息在</a:t>
            </a:r>
            <a:r>
              <a:rPr lang="zh-CN" altLang="en-US" sz="1600" b="1" dirty="0" smtClean="0">
                <a:solidFill>
                  <a:srgbClr val="178C0E"/>
                </a:solidFill>
                <a:latin typeface="微软雅黑" panose="020B0503020204020204" pitchFamily="34" charset="-122"/>
                <a:ea typeface="微软雅黑" panose="020B0503020204020204" pitchFamily="34" charset="-122"/>
              </a:rPr>
              <a:t>奖项公布前严格保密</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50000"/>
              </a:lnSpc>
              <a:spcAft>
                <a:spcPts val="1200"/>
              </a:spcAft>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评选过程由</a:t>
            </a:r>
            <a:r>
              <a:rPr lang="zh-CN" altLang="en-US" sz="1600" b="1" dirty="0" smtClean="0">
                <a:solidFill>
                  <a:srgbClr val="178C0E"/>
                </a:solidFill>
                <a:latin typeface="微软雅黑" panose="020B0503020204020204" pitchFamily="34" charset="-122"/>
                <a:ea typeface="微软雅黑" panose="020B0503020204020204" pitchFamily="34" charset="-122"/>
              </a:rPr>
              <a:t>公证部门</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跟踪监督。</a:t>
            </a:r>
          </a:p>
        </p:txBody>
      </p:sp>
      <p:sp>
        <p:nvSpPr>
          <p:cNvPr id="11" name="圆角矩形 10"/>
          <p:cNvSpPr/>
          <p:nvPr/>
        </p:nvSpPr>
        <p:spPr>
          <a:xfrm>
            <a:off x="539552" y="1772816"/>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12" name="圆角矩形 11"/>
          <p:cNvSpPr/>
          <p:nvPr/>
        </p:nvSpPr>
        <p:spPr>
          <a:xfrm>
            <a:off x="541832" y="2276872"/>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13" name="圆角矩形 12"/>
          <p:cNvSpPr/>
          <p:nvPr/>
        </p:nvSpPr>
        <p:spPr>
          <a:xfrm>
            <a:off x="541832" y="2780928"/>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14" name="圆角矩形 13"/>
          <p:cNvSpPr/>
          <p:nvPr/>
        </p:nvSpPr>
        <p:spPr>
          <a:xfrm>
            <a:off x="541832" y="3284984"/>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15" name="圆角矩形 14"/>
          <p:cNvSpPr/>
          <p:nvPr/>
        </p:nvSpPr>
        <p:spPr>
          <a:xfrm>
            <a:off x="541832" y="4221088"/>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16" name="圆角矩形 15"/>
          <p:cNvSpPr/>
          <p:nvPr/>
        </p:nvSpPr>
        <p:spPr>
          <a:xfrm>
            <a:off x="541832" y="4725144"/>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17" name="圆角矩形 16"/>
          <p:cNvSpPr/>
          <p:nvPr/>
        </p:nvSpPr>
        <p:spPr>
          <a:xfrm>
            <a:off x="541832" y="5229200"/>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20" name="TextBox 19"/>
          <p:cNvSpPr txBox="1"/>
          <p:nvPr/>
        </p:nvSpPr>
        <p:spPr>
          <a:xfrm>
            <a:off x="2555776" y="107920"/>
            <a:ext cx="235745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smtClean="0">
                <a:ln>
                  <a:noFill/>
                </a:ln>
                <a:solidFill>
                  <a:sysClr val="window" lastClr="FFFFFF"/>
                </a:solidFill>
                <a:effectLst/>
                <a:uLnTx/>
                <a:uFillTx/>
                <a:latin typeface="微软雅黑"/>
                <a:ea typeface="微软雅黑"/>
              </a:rPr>
              <a:t>评</a:t>
            </a:r>
            <a:r>
              <a:rPr lang="en-US" altLang="en-US" sz="2800" kern="0" dirty="0" smtClean="0">
                <a:solidFill>
                  <a:sysClr val="window" lastClr="FFFFFF"/>
                </a:solidFill>
                <a:latin typeface="微软雅黑"/>
                <a:ea typeface="微软雅黑"/>
              </a:rPr>
              <a:t>审</a:t>
            </a:r>
            <a:r>
              <a:rPr kumimoji="0" lang="zh-CN" altLang="en-US" sz="2800" b="0" i="0" u="none" strike="noStrike" kern="0" cap="none" spc="0" normalizeH="0" baseline="0" noProof="0" dirty="0" smtClean="0">
                <a:ln>
                  <a:noFill/>
                </a:ln>
                <a:solidFill>
                  <a:sysClr val="window" lastClr="FFFFFF"/>
                </a:solidFill>
                <a:effectLst/>
                <a:uLnTx/>
                <a:uFillTx/>
                <a:latin typeface="微软雅黑"/>
                <a:ea typeface="微软雅黑"/>
              </a:rPr>
              <a:t>原则</a:t>
            </a:r>
            <a:endParaRPr kumimoji="0" lang="zh-CN" altLang="en-US" sz="2800" b="0" i="0" u="none" strike="noStrike" kern="0" cap="none" spc="0" normalizeH="0" baseline="0" noProof="0" dirty="0">
              <a:ln>
                <a:noFill/>
              </a:ln>
              <a:solidFill>
                <a:sysClr val="window" lastClr="FFFFFF"/>
              </a:solidFill>
              <a:effectLst/>
              <a:uLnTx/>
              <a:uFillTx/>
              <a:latin typeface="微软雅黑"/>
              <a:ea typeface="微软雅黑"/>
            </a:endParaRPr>
          </a:p>
        </p:txBody>
      </p:sp>
    </p:spTree>
    <p:extLst>
      <p:ext uri="{BB962C8B-B14F-4D97-AF65-F5344CB8AC3E}">
        <p14:creationId xmlns="" xmlns:p14="http://schemas.microsoft.com/office/powerpoint/2010/main" val="1263763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116632"/>
            <a:ext cx="2357454" cy="523220"/>
          </a:xfrm>
          <a:prstGeom prst="rect">
            <a:avLst/>
          </a:prstGeom>
          <a:noFill/>
        </p:spPr>
        <p:txBody>
          <a:bodyPr wrap="square" rtlCol="0">
            <a:spAutoFit/>
          </a:bodyPr>
          <a:lstStyle/>
          <a:p>
            <a:r>
              <a:rPr lang="zh-CN" altLang="en-US" sz="2800" dirty="0" smtClean="0">
                <a:solidFill>
                  <a:schemeClr val="bg1"/>
                </a:solidFill>
                <a:latin typeface="微软雅黑" pitchFamily="34" charset="-122"/>
                <a:ea typeface="微软雅黑" pitchFamily="34" charset="-122"/>
              </a:rPr>
              <a:t>大赛评委</a:t>
            </a:r>
            <a:endParaRPr lang="zh-CN" altLang="en-US" sz="2800" dirty="0">
              <a:solidFill>
                <a:schemeClr val="bg1"/>
              </a:solidFill>
              <a:latin typeface="微软雅黑" pitchFamily="34" charset="-122"/>
              <a:ea typeface="微软雅黑" pitchFamily="34" charset="-122"/>
            </a:endParaRPr>
          </a:p>
        </p:txBody>
      </p:sp>
      <p:sp>
        <p:nvSpPr>
          <p:cNvPr id="1025" name="Rectangle 1"/>
          <p:cNvSpPr>
            <a:spLocks noChangeArrowheads="1"/>
          </p:cNvSpPr>
          <p:nvPr/>
        </p:nvSpPr>
        <p:spPr bwMode="auto">
          <a:xfrm>
            <a:off x="428564" y="980728"/>
            <a:ext cx="87154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大赛评委会由</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位汽车行业权威技术专家</a:t>
            </a:r>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位汽车行业权威媒体意见领袖组成：</a:t>
            </a:r>
          </a:p>
        </p:txBody>
      </p:sp>
      <p:pic>
        <p:nvPicPr>
          <p:cNvPr id="13" name="图片 12" descr="李克强.JPG"/>
          <p:cNvPicPr/>
          <p:nvPr/>
        </p:nvPicPr>
        <p:blipFill>
          <a:blip r:embed="rId2" cstate="print"/>
          <a:stretch>
            <a:fillRect/>
          </a:stretch>
        </p:blipFill>
        <p:spPr>
          <a:xfrm>
            <a:off x="323528" y="1412776"/>
            <a:ext cx="1224136" cy="1512168"/>
          </a:xfrm>
          <a:prstGeom prst="rect">
            <a:avLst/>
          </a:prstGeom>
          <a:ln>
            <a:noFill/>
          </a:ln>
          <a:effectLst>
            <a:outerShdw blurRad="292100" dist="139700" dir="2700000" algn="tl" rotWithShape="0">
              <a:srgbClr val="333333">
                <a:alpha val="65000"/>
              </a:srgbClr>
            </a:outerShdw>
          </a:effectLst>
        </p:spPr>
      </p:pic>
      <p:grpSp>
        <p:nvGrpSpPr>
          <p:cNvPr id="9" name="组 8"/>
          <p:cNvGrpSpPr/>
          <p:nvPr/>
        </p:nvGrpSpPr>
        <p:grpSpPr>
          <a:xfrm>
            <a:off x="1691680" y="1484784"/>
            <a:ext cx="2879968" cy="1368152"/>
            <a:chOff x="2196088" y="1484784"/>
            <a:chExt cx="2879968" cy="1368152"/>
          </a:xfrm>
        </p:grpSpPr>
        <p:grpSp>
          <p:nvGrpSpPr>
            <p:cNvPr id="7" name="组 6"/>
            <p:cNvGrpSpPr/>
            <p:nvPr/>
          </p:nvGrpSpPr>
          <p:grpSpPr>
            <a:xfrm>
              <a:off x="2411760" y="1484784"/>
              <a:ext cx="2664296" cy="1368152"/>
              <a:chOff x="2411760" y="1484784"/>
              <a:chExt cx="2664296" cy="1368152"/>
            </a:xfrm>
          </p:grpSpPr>
          <p:sp>
            <p:nvSpPr>
              <p:cNvPr id="6" name="圆角矩形 5"/>
              <p:cNvSpPr/>
              <p:nvPr/>
            </p:nvSpPr>
            <p:spPr>
              <a:xfrm>
                <a:off x="2411760" y="1484784"/>
                <a:ext cx="2592288" cy="1368152"/>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4" name="矩形 3"/>
              <p:cNvSpPr/>
              <p:nvPr/>
            </p:nvSpPr>
            <p:spPr>
              <a:xfrm>
                <a:off x="2411760" y="1484784"/>
                <a:ext cx="2664296" cy="1323439"/>
              </a:xfrm>
              <a:prstGeom prst="rect">
                <a:avLst/>
              </a:prstGeom>
            </p:spPr>
            <p:txBody>
              <a:bodyPr wrap="square">
                <a:spAutoFit/>
              </a:bodyPr>
              <a:lstStyle/>
              <a:p>
                <a:r>
                  <a:rPr lang="zh-CN" altLang="en-US" sz="1600" b="1" dirty="0" smtClean="0">
                    <a:latin typeface="+mj-ea"/>
                    <a:ea typeface="+mj-ea"/>
                  </a:rPr>
                  <a:t>李克强</a:t>
                </a:r>
                <a:endParaRPr lang="en-US" altLang="zh-CN" sz="1600" b="1" dirty="0" smtClean="0">
                  <a:latin typeface="+mj-ea"/>
                  <a:ea typeface="+mj-ea"/>
                </a:endParaRPr>
              </a:p>
              <a:p>
                <a:r>
                  <a:rPr lang="zh-CN" altLang="zh-CN" sz="1600" dirty="0" smtClean="0">
                    <a:solidFill>
                      <a:srgbClr val="009900"/>
                    </a:solidFill>
                    <a:latin typeface="+mj-ea"/>
                    <a:ea typeface="+mj-ea"/>
                  </a:rPr>
                  <a:t>教育部长</a:t>
                </a:r>
                <a:r>
                  <a:rPr lang="zh-CN" altLang="zh-CN" sz="1600" dirty="0">
                    <a:solidFill>
                      <a:srgbClr val="009900"/>
                    </a:solidFill>
                    <a:latin typeface="+mj-ea"/>
                    <a:ea typeface="+mj-ea"/>
                  </a:rPr>
                  <a:t>江学者特聘教授</a:t>
                </a:r>
                <a:r>
                  <a:rPr lang="zh-CN" altLang="zh-CN" sz="1600" dirty="0" smtClean="0">
                    <a:solidFill>
                      <a:srgbClr val="009900"/>
                    </a:solidFill>
                    <a:latin typeface="+mj-ea"/>
                    <a:ea typeface="+mj-ea"/>
                  </a:rPr>
                  <a:t>，清华大学汽车</a:t>
                </a:r>
                <a:r>
                  <a:rPr lang="zh-CN" altLang="zh-CN" sz="1600" dirty="0">
                    <a:solidFill>
                      <a:srgbClr val="009900"/>
                    </a:solidFill>
                    <a:latin typeface="+mj-ea"/>
                    <a:ea typeface="+mj-ea"/>
                  </a:rPr>
                  <a:t>工程系主任， </a:t>
                </a:r>
                <a:r>
                  <a:rPr lang="zh-CN" altLang="zh-CN" sz="1600" dirty="0" smtClean="0">
                    <a:solidFill>
                      <a:srgbClr val="009900"/>
                    </a:solidFill>
                    <a:latin typeface="+mj-ea"/>
                    <a:ea typeface="+mj-ea"/>
                  </a:rPr>
                  <a:t>兼任中国汽车工程学会常务</a:t>
                </a:r>
                <a:r>
                  <a:rPr lang="zh-CN" altLang="en-US" sz="1600" dirty="0" smtClean="0">
                    <a:solidFill>
                      <a:srgbClr val="009900"/>
                    </a:solidFill>
                    <a:latin typeface="+mj-ea"/>
                    <a:ea typeface="+mj-ea"/>
                  </a:rPr>
                  <a:t>理事等职</a:t>
                </a:r>
                <a:r>
                  <a:rPr lang="zh-CN" altLang="zh-CN" sz="1600" dirty="0">
                    <a:solidFill>
                      <a:srgbClr val="009900"/>
                    </a:solidFill>
                    <a:latin typeface="+mj-ea"/>
                    <a:ea typeface="+mj-ea"/>
                  </a:rPr>
                  <a:t>。</a:t>
                </a:r>
              </a:p>
            </p:txBody>
          </p:sp>
        </p:grpSp>
        <p:sp>
          <p:nvSpPr>
            <p:cNvPr id="8" name="直角三角形 7"/>
            <p:cNvSpPr/>
            <p:nvPr/>
          </p:nvSpPr>
          <p:spPr>
            <a:xfrm rot="2553503">
              <a:off x="2196088" y="1890199"/>
              <a:ext cx="297011" cy="329649"/>
            </a:xfrm>
            <a:prstGeom prst="rtTriangle">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nvGrpSpPr>
          <p:cNvPr id="22" name="组 21"/>
          <p:cNvGrpSpPr/>
          <p:nvPr/>
        </p:nvGrpSpPr>
        <p:grpSpPr>
          <a:xfrm rot="10800000">
            <a:off x="4572000" y="1484784"/>
            <a:ext cx="2807960" cy="1368152"/>
            <a:chOff x="2196088" y="1484784"/>
            <a:chExt cx="2807960" cy="1368152"/>
          </a:xfrm>
        </p:grpSpPr>
        <p:sp>
          <p:nvSpPr>
            <p:cNvPr id="25" name="圆角矩形 24"/>
            <p:cNvSpPr/>
            <p:nvPr/>
          </p:nvSpPr>
          <p:spPr>
            <a:xfrm>
              <a:off x="2411760" y="1484784"/>
              <a:ext cx="2592288" cy="1368152"/>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24" name="直角三角形 23"/>
            <p:cNvSpPr/>
            <p:nvPr/>
          </p:nvSpPr>
          <p:spPr>
            <a:xfrm rot="2553503">
              <a:off x="2196088" y="1890199"/>
              <a:ext cx="297011" cy="329649"/>
            </a:xfrm>
            <a:prstGeom prst="rtTriangle">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27" name="矩形 26"/>
          <p:cNvSpPr/>
          <p:nvPr/>
        </p:nvSpPr>
        <p:spPr>
          <a:xfrm>
            <a:off x="4499992" y="1529497"/>
            <a:ext cx="2664296" cy="1077218"/>
          </a:xfrm>
          <a:prstGeom prst="rect">
            <a:avLst/>
          </a:prstGeom>
        </p:spPr>
        <p:txBody>
          <a:bodyPr wrap="square">
            <a:spAutoFit/>
          </a:bodyPr>
          <a:lstStyle/>
          <a:p>
            <a:pPr algn="r"/>
            <a:r>
              <a:rPr lang="zh-CN" altLang="en-US" sz="1600" b="1" dirty="0" smtClean="0">
                <a:latin typeface="+mj-ea"/>
                <a:ea typeface="+mj-ea"/>
              </a:rPr>
              <a:t>闫建来</a:t>
            </a:r>
            <a:endParaRPr lang="en-US" altLang="zh-CN" sz="1600" b="1" dirty="0" smtClean="0">
              <a:latin typeface="+mj-ea"/>
              <a:ea typeface="+mj-ea"/>
            </a:endParaRPr>
          </a:p>
          <a:p>
            <a:pPr algn="r"/>
            <a:r>
              <a:rPr lang="zh-CN" altLang="en-US" sz="1600" dirty="0" smtClean="0">
                <a:solidFill>
                  <a:srgbClr val="009900"/>
                </a:solidFill>
                <a:latin typeface="+mj-ea"/>
                <a:ea typeface="+mj-ea"/>
              </a:rPr>
              <a:t>中国汽车工程学会副秘书长，中国大学生方程式汽车大赛组委会副主任兼秘书长</a:t>
            </a:r>
            <a:r>
              <a:rPr lang="zh-CN" altLang="zh-CN" sz="1600" dirty="0" smtClean="0">
                <a:solidFill>
                  <a:srgbClr val="009900"/>
                </a:solidFill>
                <a:latin typeface="+mj-ea"/>
                <a:ea typeface="+mj-ea"/>
              </a:rPr>
              <a:t>。</a:t>
            </a:r>
            <a:endParaRPr lang="zh-CN" altLang="zh-CN" sz="1600" dirty="0">
              <a:solidFill>
                <a:srgbClr val="009900"/>
              </a:solidFill>
              <a:latin typeface="+mj-ea"/>
              <a:ea typeface="+mj-ea"/>
            </a:endParaRPr>
          </a:p>
        </p:txBody>
      </p:sp>
      <p:pic>
        <p:nvPicPr>
          <p:cNvPr id="28" name="图片 27" descr="yjl"/>
          <p:cNvPicPr/>
          <p:nvPr/>
        </p:nvPicPr>
        <p:blipFill>
          <a:blip r:embed="rId3" cstate="print"/>
          <a:srcRect r="2426"/>
          <a:stretch>
            <a:fillRect/>
          </a:stretch>
        </p:blipFill>
        <p:spPr bwMode="auto">
          <a:xfrm>
            <a:off x="7520971" y="1367795"/>
            <a:ext cx="1443517" cy="1701165"/>
          </a:xfrm>
          <a:prstGeom prst="rect">
            <a:avLst/>
          </a:prstGeom>
          <a:ln>
            <a:noFill/>
          </a:ln>
          <a:effectLst>
            <a:outerShdw blurRad="292100" dist="139700" dir="2700000" algn="tl" rotWithShape="0">
              <a:srgbClr val="333333">
                <a:alpha val="65000"/>
              </a:srgbClr>
            </a:outerShdw>
          </a:effectLst>
        </p:spPr>
      </p:pic>
      <p:grpSp>
        <p:nvGrpSpPr>
          <p:cNvPr id="30" name="组 29"/>
          <p:cNvGrpSpPr/>
          <p:nvPr/>
        </p:nvGrpSpPr>
        <p:grpSpPr>
          <a:xfrm>
            <a:off x="1691680" y="3257957"/>
            <a:ext cx="2879968" cy="1368152"/>
            <a:chOff x="2196088" y="1484784"/>
            <a:chExt cx="2879968" cy="1368152"/>
          </a:xfrm>
        </p:grpSpPr>
        <p:grpSp>
          <p:nvGrpSpPr>
            <p:cNvPr id="31" name="组 30"/>
            <p:cNvGrpSpPr/>
            <p:nvPr/>
          </p:nvGrpSpPr>
          <p:grpSpPr>
            <a:xfrm>
              <a:off x="2411760" y="1484784"/>
              <a:ext cx="2664296" cy="1368152"/>
              <a:chOff x="2411760" y="1484784"/>
              <a:chExt cx="2664296" cy="1368152"/>
            </a:xfrm>
          </p:grpSpPr>
          <p:sp>
            <p:nvSpPr>
              <p:cNvPr id="33" name="圆角矩形 32"/>
              <p:cNvSpPr/>
              <p:nvPr/>
            </p:nvSpPr>
            <p:spPr>
              <a:xfrm>
                <a:off x="2411760" y="1484784"/>
                <a:ext cx="2592288" cy="1368152"/>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34" name="矩形 33"/>
              <p:cNvSpPr/>
              <p:nvPr/>
            </p:nvSpPr>
            <p:spPr>
              <a:xfrm>
                <a:off x="2411760" y="1484784"/>
                <a:ext cx="2664296" cy="1323439"/>
              </a:xfrm>
              <a:prstGeom prst="rect">
                <a:avLst/>
              </a:prstGeom>
            </p:spPr>
            <p:txBody>
              <a:bodyPr wrap="square">
                <a:spAutoFit/>
              </a:bodyPr>
              <a:lstStyle/>
              <a:p>
                <a:r>
                  <a:rPr lang="zh-CN" altLang="en-US" sz="1600" b="1" dirty="0" smtClean="0">
                    <a:latin typeface="+mj-ea"/>
                    <a:ea typeface="+mj-ea"/>
                  </a:rPr>
                  <a:t>赵江洪</a:t>
                </a:r>
                <a:endParaRPr lang="en-US" altLang="zh-CN" sz="1600" b="1" dirty="0" smtClean="0">
                  <a:latin typeface="+mj-ea"/>
                  <a:ea typeface="+mj-ea"/>
                </a:endParaRPr>
              </a:p>
              <a:p>
                <a:r>
                  <a:rPr lang="zh-CN" altLang="en-US" sz="1600" dirty="0" smtClean="0">
                    <a:solidFill>
                      <a:srgbClr val="009900"/>
                    </a:solidFill>
                    <a:latin typeface="+mj-ea"/>
                    <a:ea typeface="+mj-ea"/>
                  </a:rPr>
                  <a:t>湖南大学设计艺术学院教授</a:t>
                </a:r>
                <a:r>
                  <a:rPr lang="zh-CN" altLang="zh-CN" sz="1600" dirty="0" smtClean="0">
                    <a:solidFill>
                      <a:srgbClr val="009900"/>
                    </a:solidFill>
                    <a:latin typeface="+mj-ea"/>
                    <a:ea typeface="+mj-ea"/>
                  </a:rPr>
                  <a:t>，</a:t>
                </a:r>
                <a:r>
                  <a:rPr lang="zh-CN" altLang="en-US" sz="1600" dirty="0" smtClean="0">
                    <a:solidFill>
                      <a:srgbClr val="009900"/>
                    </a:solidFill>
                    <a:latin typeface="+mj-ea"/>
                    <a:ea typeface="+mj-ea"/>
                  </a:rPr>
                  <a:t>汽车车身先进设计制造国家重点实验室汽车造型设计与评价学科带头人</a:t>
                </a:r>
                <a:r>
                  <a:rPr lang="zh-CN" altLang="zh-CN" sz="1600" dirty="0" smtClean="0">
                    <a:solidFill>
                      <a:srgbClr val="009900"/>
                    </a:solidFill>
                    <a:latin typeface="+mj-ea"/>
                    <a:ea typeface="+mj-ea"/>
                  </a:rPr>
                  <a:t>。</a:t>
                </a:r>
                <a:endParaRPr lang="zh-CN" altLang="zh-CN" sz="1600" dirty="0">
                  <a:solidFill>
                    <a:srgbClr val="009900"/>
                  </a:solidFill>
                  <a:latin typeface="+mj-ea"/>
                  <a:ea typeface="+mj-ea"/>
                </a:endParaRPr>
              </a:p>
            </p:txBody>
          </p:sp>
        </p:grpSp>
        <p:sp>
          <p:nvSpPr>
            <p:cNvPr id="32" name="直角三角形 31"/>
            <p:cNvSpPr/>
            <p:nvPr/>
          </p:nvSpPr>
          <p:spPr>
            <a:xfrm rot="2553503">
              <a:off x="2196088" y="1890199"/>
              <a:ext cx="297011" cy="329649"/>
            </a:xfrm>
            <a:prstGeom prst="rtTriangle">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nvGrpSpPr>
          <p:cNvPr id="35" name="组 34"/>
          <p:cNvGrpSpPr/>
          <p:nvPr/>
        </p:nvGrpSpPr>
        <p:grpSpPr>
          <a:xfrm rot="10800000">
            <a:off x="4572352" y="3257957"/>
            <a:ext cx="2807960" cy="1368152"/>
            <a:chOff x="2196088" y="1484784"/>
            <a:chExt cx="2807960" cy="1368152"/>
          </a:xfrm>
        </p:grpSpPr>
        <p:sp>
          <p:nvSpPr>
            <p:cNvPr id="36" name="圆角矩形 35"/>
            <p:cNvSpPr/>
            <p:nvPr/>
          </p:nvSpPr>
          <p:spPr>
            <a:xfrm>
              <a:off x="2411760" y="1484784"/>
              <a:ext cx="2592288" cy="1368152"/>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37" name="直角三角形 36"/>
            <p:cNvSpPr/>
            <p:nvPr/>
          </p:nvSpPr>
          <p:spPr>
            <a:xfrm rot="2553503">
              <a:off x="2196088" y="1890199"/>
              <a:ext cx="297011" cy="329649"/>
            </a:xfrm>
            <a:prstGeom prst="rtTriangle">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38" name="矩形 37"/>
          <p:cNvSpPr/>
          <p:nvPr/>
        </p:nvSpPr>
        <p:spPr>
          <a:xfrm>
            <a:off x="4499992" y="3302670"/>
            <a:ext cx="2664296" cy="1077218"/>
          </a:xfrm>
          <a:prstGeom prst="rect">
            <a:avLst/>
          </a:prstGeom>
        </p:spPr>
        <p:txBody>
          <a:bodyPr wrap="square">
            <a:spAutoFit/>
          </a:bodyPr>
          <a:lstStyle/>
          <a:p>
            <a:pPr algn="r"/>
            <a:r>
              <a:rPr lang="zh-CN" altLang="en-US" sz="1600" dirty="0" smtClean="0">
                <a:solidFill>
                  <a:srgbClr val="000000"/>
                </a:solidFill>
                <a:latin typeface="+mj-ea"/>
                <a:ea typeface="+mj-ea"/>
              </a:rPr>
              <a:t>储东宁</a:t>
            </a:r>
            <a:endParaRPr lang="en-US" altLang="zh-CN" sz="1600" dirty="0" smtClean="0">
              <a:solidFill>
                <a:srgbClr val="000000"/>
              </a:solidFill>
              <a:latin typeface="+mj-ea"/>
              <a:ea typeface="+mj-ea"/>
            </a:endParaRPr>
          </a:p>
          <a:p>
            <a:pPr algn="r"/>
            <a:r>
              <a:rPr lang="zh-CN" altLang="en-US" sz="1600" dirty="0" smtClean="0">
                <a:solidFill>
                  <a:srgbClr val="009900"/>
                </a:solidFill>
                <a:latin typeface="+mj-ea"/>
                <a:ea typeface="+mj-ea"/>
              </a:rPr>
              <a:t>东风商用车技术中心党委书记兼副中心长，</a:t>
            </a:r>
            <a:r>
              <a:rPr lang="en-US" altLang="zh-CN" sz="1600" dirty="0" smtClean="0">
                <a:solidFill>
                  <a:srgbClr val="009900"/>
                </a:solidFill>
                <a:latin typeface="+mj-ea"/>
                <a:ea typeface="+mj-ea"/>
              </a:rPr>
              <a:t>                    </a:t>
            </a:r>
            <a:r>
              <a:rPr lang="zh-CN" altLang="en-US" sz="1600" dirty="0" smtClean="0">
                <a:solidFill>
                  <a:srgbClr val="009900"/>
                </a:solidFill>
                <a:latin typeface="+mj-ea"/>
                <a:ea typeface="+mj-ea"/>
              </a:rPr>
              <a:t>中国汽车工程学会常务理事</a:t>
            </a:r>
            <a:r>
              <a:rPr lang="zh-CN" altLang="zh-CN" sz="1600" dirty="0" smtClean="0">
                <a:solidFill>
                  <a:srgbClr val="009900"/>
                </a:solidFill>
                <a:latin typeface="+mj-ea"/>
                <a:ea typeface="+mj-ea"/>
              </a:rPr>
              <a:t>。</a:t>
            </a:r>
            <a:endParaRPr lang="zh-CN" altLang="zh-CN" sz="1600" dirty="0">
              <a:solidFill>
                <a:srgbClr val="009900"/>
              </a:solidFill>
              <a:latin typeface="+mj-ea"/>
              <a:ea typeface="+mj-ea"/>
            </a:endParaRPr>
          </a:p>
        </p:txBody>
      </p:sp>
      <p:pic>
        <p:nvPicPr>
          <p:cNvPr id="40" name="图片 39"/>
          <p:cNvPicPr/>
          <p:nvPr/>
        </p:nvPicPr>
        <p:blipFill>
          <a:blip r:embed="rId4" cstate="print">
            <a:extLst>
              <a:ext uri="{28A0092B-C50C-407E-A947-70E740481C1C}">
                <a14:useLocalDpi xmlns="" xmlns:a14="http://schemas.microsoft.com/office/drawing/2010/main" val="0"/>
              </a:ext>
            </a:extLst>
          </a:blip>
          <a:stretch>
            <a:fillRect/>
          </a:stretch>
        </p:blipFill>
        <p:spPr>
          <a:xfrm>
            <a:off x="323528" y="3140968"/>
            <a:ext cx="1224136" cy="1512167"/>
          </a:xfrm>
          <a:prstGeom prst="rect">
            <a:avLst/>
          </a:prstGeom>
          <a:ln>
            <a:noFill/>
          </a:ln>
          <a:effectLst>
            <a:outerShdw blurRad="292100" dist="139700" dir="2700000" algn="tl" rotWithShape="0">
              <a:srgbClr val="333333">
                <a:alpha val="65000"/>
              </a:srgbClr>
            </a:outerShdw>
          </a:effectLst>
        </p:spPr>
      </p:pic>
      <p:pic>
        <p:nvPicPr>
          <p:cNvPr id="42" name="图片 41"/>
          <p:cNvPicPr/>
          <p:nvPr/>
        </p:nvPicPr>
        <p:blipFill>
          <a:blip r:embed="rId5" cstate="print">
            <a:extLst>
              <a:ext uri="{28A0092B-C50C-407E-A947-70E740481C1C}">
                <a14:useLocalDpi xmlns="" xmlns:a14="http://schemas.microsoft.com/office/drawing/2010/main" val="0"/>
              </a:ext>
            </a:extLst>
          </a:blip>
          <a:stretch>
            <a:fillRect/>
          </a:stretch>
        </p:blipFill>
        <p:spPr>
          <a:xfrm>
            <a:off x="7524328" y="3140968"/>
            <a:ext cx="1440160" cy="1584176"/>
          </a:xfrm>
          <a:prstGeom prst="rect">
            <a:avLst/>
          </a:prstGeom>
          <a:ln>
            <a:noFill/>
          </a:ln>
          <a:effectLst>
            <a:outerShdw blurRad="292100" dist="139700" dir="2700000" algn="tl" rotWithShape="0">
              <a:srgbClr val="333333">
                <a:alpha val="65000"/>
              </a:srgbClr>
            </a:outerShdw>
          </a:effectLst>
        </p:spPr>
      </p:pic>
      <p:grpSp>
        <p:nvGrpSpPr>
          <p:cNvPr id="43" name="组 42"/>
          <p:cNvGrpSpPr/>
          <p:nvPr/>
        </p:nvGrpSpPr>
        <p:grpSpPr>
          <a:xfrm>
            <a:off x="1619672" y="4986149"/>
            <a:ext cx="2879968" cy="1368152"/>
            <a:chOff x="2196088" y="1484784"/>
            <a:chExt cx="2879968" cy="1368152"/>
          </a:xfrm>
        </p:grpSpPr>
        <p:grpSp>
          <p:nvGrpSpPr>
            <p:cNvPr id="44" name="组 43"/>
            <p:cNvGrpSpPr/>
            <p:nvPr/>
          </p:nvGrpSpPr>
          <p:grpSpPr>
            <a:xfrm>
              <a:off x="2411760" y="1484784"/>
              <a:ext cx="2664296" cy="1368152"/>
              <a:chOff x="2411760" y="1484784"/>
              <a:chExt cx="2664296" cy="1368152"/>
            </a:xfrm>
          </p:grpSpPr>
          <p:sp>
            <p:nvSpPr>
              <p:cNvPr id="46" name="圆角矩形 45"/>
              <p:cNvSpPr/>
              <p:nvPr/>
            </p:nvSpPr>
            <p:spPr>
              <a:xfrm>
                <a:off x="2411760" y="1484784"/>
                <a:ext cx="2592288" cy="1368152"/>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47" name="矩形 46"/>
              <p:cNvSpPr/>
              <p:nvPr/>
            </p:nvSpPr>
            <p:spPr>
              <a:xfrm>
                <a:off x="2411760" y="1484784"/>
                <a:ext cx="2664296" cy="1323439"/>
              </a:xfrm>
              <a:prstGeom prst="rect">
                <a:avLst/>
              </a:prstGeom>
            </p:spPr>
            <p:txBody>
              <a:bodyPr wrap="square">
                <a:spAutoFit/>
              </a:bodyPr>
              <a:lstStyle/>
              <a:p>
                <a:r>
                  <a:rPr lang="zh-CN" altLang="en-US" sz="1600" b="1" dirty="0" smtClean="0">
                    <a:latin typeface="+mj-ea"/>
                    <a:ea typeface="+mj-ea"/>
                  </a:rPr>
                  <a:t>郑素霖</a:t>
                </a:r>
                <a:endParaRPr lang="en-US" altLang="zh-CN" sz="1600" b="1" dirty="0" smtClean="0">
                  <a:latin typeface="+mj-ea"/>
                  <a:ea typeface="+mj-ea"/>
                </a:endParaRPr>
              </a:p>
              <a:p>
                <a:r>
                  <a:rPr lang="zh-CN" altLang="en-US" sz="1600" dirty="0" smtClean="0">
                    <a:solidFill>
                      <a:srgbClr val="009900"/>
                    </a:solidFill>
                    <a:latin typeface="+mj-ea"/>
                    <a:ea typeface="+mj-ea"/>
                  </a:rPr>
                  <a:t>东风汽车公司技术中心造型设计首席总工程师，</a:t>
                </a:r>
                <a:r>
                  <a:rPr lang="en-US" altLang="zh-CN" sz="1600" dirty="0" smtClean="0">
                    <a:solidFill>
                      <a:srgbClr val="009900"/>
                    </a:solidFill>
                    <a:latin typeface="+mj-ea"/>
                    <a:ea typeface="+mj-ea"/>
                  </a:rPr>
                  <a:t>               </a:t>
                </a:r>
                <a:r>
                  <a:rPr lang="zh-CN" altLang="en-US" sz="1600" dirty="0" smtClean="0">
                    <a:solidFill>
                      <a:srgbClr val="009900"/>
                    </a:solidFill>
                    <a:latin typeface="+mj-ea"/>
                    <a:ea typeface="+mj-ea"/>
                  </a:rPr>
                  <a:t>中国汽车工程学会造型学组副组长</a:t>
                </a:r>
                <a:r>
                  <a:rPr lang="zh-CN" altLang="zh-CN" sz="1600" dirty="0" smtClean="0">
                    <a:solidFill>
                      <a:srgbClr val="009900"/>
                    </a:solidFill>
                    <a:latin typeface="+mj-ea"/>
                    <a:ea typeface="+mj-ea"/>
                  </a:rPr>
                  <a:t>。</a:t>
                </a:r>
                <a:endParaRPr lang="zh-CN" altLang="zh-CN" sz="1600" dirty="0">
                  <a:solidFill>
                    <a:srgbClr val="009900"/>
                  </a:solidFill>
                  <a:latin typeface="+mj-ea"/>
                  <a:ea typeface="+mj-ea"/>
                </a:endParaRPr>
              </a:p>
            </p:txBody>
          </p:sp>
        </p:grpSp>
        <p:sp>
          <p:nvSpPr>
            <p:cNvPr id="45" name="直角三角形 44"/>
            <p:cNvSpPr/>
            <p:nvPr/>
          </p:nvSpPr>
          <p:spPr>
            <a:xfrm rot="2553503">
              <a:off x="2196088" y="1890199"/>
              <a:ext cx="297011" cy="329649"/>
            </a:xfrm>
            <a:prstGeom prst="rtTriangle">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nvGrpSpPr>
          <p:cNvPr id="48" name="组 47"/>
          <p:cNvGrpSpPr/>
          <p:nvPr/>
        </p:nvGrpSpPr>
        <p:grpSpPr>
          <a:xfrm rot="10800000">
            <a:off x="4499992" y="4986149"/>
            <a:ext cx="2807960" cy="1368152"/>
            <a:chOff x="2196088" y="1484784"/>
            <a:chExt cx="2807960" cy="1368152"/>
          </a:xfrm>
        </p:grpSpPr>
        <p:sp>
          <p:nvSpPr>
            <p:cNvPr id="49" name="圆角矩形 48"/>
            <p:cNvSpPr/>
            <p:nvPr/>
          </p:nvSpPr>
          <p:spPr>
            <a:xfrm>
              <a:off x="2411760" y="1484784"/>
              <a:ext cx="2592288" cy="1368152"/>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50" name="直角三角形 49"/>
            <p:cNvSpPr/>
            <p:nvPr/>
          </p:nvSpPr>
          <p:spPr>
            <a:xfrm rot="2553503">
              <a:off x="2196088" y="1890199"/>
              <a:ext cx="297011" cy="329649"/>
            </a:xfrm>
            <a:prstGeom prst="rtTriangle">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51" name="矩形 50"/>
          <p:cNvSpPr/>
          <p:nvPr/>
        </p:nvSpPr>
        <p:spPr>
          <a:xfrm>
            <a:off x="4427984" y="5030862"/>
            <a:ext cx="2664296" cy="1323439"/>
          </a:xfrm>
          <a:prstGeom prst="rect">
            <a:avLst/>
          </a:prstGeom>
        </p:spPr>
        <p:txBody>
          <a:bodyPr wrap="square">
            <a:spAutoFit/>
          </a:bodyPr>
          <a:lstStyle/>
          <a:p>
            <a:pPr algn="r"/>
            <a:r>
              <a:rPr lang="zh-CN" altLang="en-US" sz="1600" dirty="0" smtClean="0">
                <a:solidFill>
                  <a:srgbClr val="000000"/>
                </a:solidFill>
                <a:latin typeface="+mj-ea"/>
                <a:ea typeface="+mj-ea"/>
              </a:rPr>
              <a:t>朱禹</a:t>
            </a:r>
            <a:endParaRPr lang="en-US" altLang="zh-CN" sz="1600" dirty="0">
              <a:solidFill>
                <a:srgbClr val="000000"/>
              </a:solidFill>
              <a:latin typeface="+mj-ea"/>
              <a:ea typeface="+mj-ea"/>
            </a:endParaRPr>
          </a:p>
          <a:p>
            <a:pPr algn="r"/>
            <a:r>
              <a:rPr lang="zh-CN" altLang="en-US" sz="1600" dirty="0" smtClean="0">
                <a:solidFill>
                  <a:srgbClr val="009900"/>
                </a:solidFill>
                <a:latin typeface="+mj-ea"/>
                <a:ea typeface="+mj-ea"/>
              </a:rPr>
              <a:t>东风汽车公司技术中心新能源汽车研究所所长，</a:t>
            </a:r>
            <a:r>
              <a:rPr lang="en-US" altLang="zh-CN" sz="1600" dirty="0" smtClean="0">
                <a:solidFill>
                  <a:srgbClr val="009900"/>
                </a:solidFill>
                <a:latin typeface="+mj-ea"/>
                <a:ea typeface="+mj-ea"/>
              </a:rPr>
              <a:t>                    </a:t>
            </a:r>
            <a:r>
              <a:rPr lang="zh-CN" altLang="en-US" sz="1600" dirty="0" smtClean="0">
                <a:solidFill>
                  <a:srgbClr val="009900"/>
                </a:solidFill>
                <a:latin typeface="+mj-ea"/>
                <a:ea typeface="+mj-ea"/>
              </a:rPr>
              <a:t>东风汽车公司新能源汽车专业技术委员会主任委员</a:t>
            </a:r>
            <a:r>
              <a:rPr lang="zh-CN" altLang="zh-CN" sz="1600" dirty="0" smtClean="0">
                <a:solidFill>
                  <a:srgbClr val="009900"/>
                </a:solidFill>
                <a:latin typeface="+mj-ea"/>
                <a:ea typeface="+mj-ea"/>
              </a:rPr>
              <a:t>。</a:t>
            </a:r>
            <a:endParaRPr lang="zh-CN" altLang="zh-CN" sz="1600" dirty="0">
              <a:solidFill>
                <a:srgbClr val="009900"/>
              </a:solidFill>
              <a:latin typeface="+mj-ea"/>
              <a:ea typeface="+mj-ea"/>
            </a:endParaRPr>
          </a:p>
        </p:txBody>
      </p:sp>
      <p:pic>
        <p:nvPicPr>
          <p:cNvPr id="54" name="图片 53"/>
          <p:cNvPicPr/>
          <p:nvPr/>
        </p:nvPicPr>
        <p:blipFill>
          <a:blip r:embed="rId6" cstate="print">
            <a:extLst>
              <a:ext uri="{28A0092B-C50C-407E-A947-70E740481C1C}">
                <a14:useLocalDpi xmlns="" xmlns:a14="http://schemas.microsoft.com/office/drawing/2010/main" val="0"/>
              </a:ext>
            </a:extLst>
          </a:blip>
          <a:stretch>
            <a:fillRect/>
          </a:stretch>
        </p:blipFill>
        <p:spPr>
          <a:xfrm>
            <a:off x="251520" y="4869160"/>
            <a:ext cx="1296144" cy="1656184"/>
          </a:xfrm>
          <a:prstGeom prst="rect">
            <a:avLst/>
          </a:prstGeom>
          <a:ln>
            <a:noFill/>
          </a:ln>
          <a:effectLst>
            <a:outerShdw blurRad="292100" dist="139700" dir="2700000" algn="tl" rotWithShape="0">
              <a:srgbClr val="333333">
                <a:alpha val="65000"/>
              </a:srgbClr>
            </a:outerShdw>
          </a:effectLst>
        </p:spPr>
      </p:pic>
      <p:pic>
        <p:nvPicPr>
          <p:cNvPr id="55" name="图片 54" descr="朱总"/>
          <p:cNvPicPr/>
          <p:nvPr/>
        </p:nvPicPr>
        <p:blipFill>
          <a:blip r:embed="rId7" cstate="print"/>
          <a:srcRect/>
          <a:stretch>
            <a:fillRect/>
          </a:stretch>
        </p:blipFill>
        <p:spPr bwMode="auto">
          <a:xfrm>
            <a:off x="7524328" y="4869160"/>
            <a:ext cx="1368152" cy="1656184"/>
          </a:xfrm>
          <a:prstGeom prst="rect">
            <a:avLst/>
          </a:prstGeom>
          <a:ln>
            <a:noFill/>
          </a:ln>
          <a:effectLst>
            <a:outerShdw blurRad="292100" dist="139700" dir="2700000" algn="tl" rotWithShape="0">
              <a:srgbClr val="333333">
                <a:alpha val="65000"/>
              </a:srgbClr>
            </a:outerShdw>
          </a:effectLst>
        </p:spPr>
      </p:pic>
      <p:grpSp>
        <p:nvGrpSpPr>
          <p:cNvPr id="1024" name="组 1023"/>
          <p:cNvGrpSpPr/>
          <p:nvPr/>
        </p:nvGrpSpPr>
        <p:grpSpPr>
          <a:xfrm>
            <a:off x="1907704" y="3140968"/>
            <a:ext cx="4560523" cy="1656830"/>
            <a:chOff x="1907704" y="3140968"/>
            <a:chExt cx="4560523" cy="1656830"/>
          </a:xfrm>
        </p:grpSpPr>
        <p:grpSp>
          <p:nvGrpSpPr>
            <p:cNvPr id="12" name="组 11"/>
            <p:cNvGrpSpPr/>
            <p:nvPr/>
          </p:nvGrpSpPr>
          <p:grpSpPr>
            <a:xfrm>
              <a:off x="1907704" y="3212976"/>
              <a:ext cx="2879968" cy="1368152"/>
              <a:chOff x="2699792" y="4005064"/>
              <a:chExt cx="2879968" cy="1368152"/>
            </a:xfrm>
          </p:grpSpPr>
          <p:grpSp>
            <p:nvGrpSpPr>
              <p:cNvPr id="56" name="组 55"/>
              <p:cNvGrpSpPr/>
              <p:nvPr/>
            </p:nvGrpSpPr>
            <p:grpSpPr>
              <a:xfrm rot="10800000">
                <a:off x="2771800" y="4005064"/>
                <a:ext cx="2807960" cy="1368152"/>
                <a:chOff x="2196088" y="1484784"/>
                <a:chExt cx="2807960" cy="1368152"/>
              </a:xfrm>
            </p:grpSpPr>
            <p:sp>
              <p:nvSpPr>
                <p:cNvPr id="57" name="圆角矩形 56"/>
                <p:cNvSpPr/>
                <p:nvPr/>
              </p:nvSpPr>
              <p:spPr>
                <a:xfrm>
                  <a:off x="2411760" y="1484784"/>
                  <a:ext cx="2592288" cy="1368152"/>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58" name="直角三角形 57"/>
                <p:cNvSpPr/>
                <p:nvPr/>
              </p:nvSpPr>
              <p:spPr>
                <a:xfrm rot="2553503">
                  <a:off x="2196088" y="1890199"/>
                  <a:ext cx="297011" cy="329649"/>
                </a:xfrm>
                <a:prstGeom prst="rtTriangle">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59" name="矩形 58"/>
              <p:cNvSpPr/>
              <p:nvPr/>
            </p:nvSpPr>
            <p:spPr>
              <a:xfrm>
                <a:off x="2699792" y="4077072"/>
                <a:ext cx="2664296" cy="1077218"/>
              </a:xfrm>
              <a:prstGeom prst="rect">
                <a:avLst/>
              </a:prstGeom>
            </p:spPr>
            <p:txBody>
              <a:bodyPr wrap="square">
                <a:spAutoFit/>
              </a:bodyPr>
              <a:lstStyle/>
              <a:p>
                <a:pPr algn="r"/>
                <a:r>
                  <a:rPr lang="zh-CN" altLang="en-US" sz="1600" dirty="0" smtClean="0">
                    <a:solidFill>
                      <a:srgbClr val="000000"/>
                    </a:solidFill>
                    <a:latin typeface="+mj-ea"/>
                    <a:ea typeface="+mj-ea"/>
                  </a:rPr>
                  <a:t>李庆文</a:t>
                </a:r>
                <a:endParaRPr lang="en-US" altLang="zh-CN" sz="1600" dirty="0" smtClean="0">
                  <a:solidFill>
                    <a:srgbClr val="000000"/>
                  </a:solidFill>
                  <a:latin typeface="+mj-ea"/>
                  <a:ea typeface="+mj-ea"/>
                </a:endParaRPr>
              </a:p>
              <a:p>
                <a:pPr algn="r"/>
                <a:r>
                  <a:rPr lang="zh-CN" altLang="en-US" sz="1600" dirty="0" smtClean="0">
                    <a:solidFill>
                      <a:srgbClr val="009900"/>
                    </a:solidFill>
                    <a:latin typeface="+mj-ea"/>
                    <a:ea typeface="+mj-ea"/>
                  </a:rPr>
                  <a:t>中国能源汽车传播集团董事长、总裁，</a:t>
                </a:r>
                <a:r>
                  <a:rPr lang="en-US" altLang="zh-CN" sz="1600" dirty="0" smtClean="0">
                    <a:solidFill>
                      <a:srgbClr val="009900"/>
                    </a:solidFill>
                    <a:latin typeface="+mj-ea"/>
                    <a:ea typeface="+mj-ea"/>
                  </a:rPr>
                  <a:t>                             </a:t>
                </a:r>
                <a:r>
                  <a:rPr lang="zh-CN" altLang="en-US" sz="1600" dirty="0" smtClean="0">
                    <a:solidFill>
                      <a:srgbClr val="009900"/>
                    </a:solidFill>
                    <a:latin typeface="+mj-ea"/>
                    <a:ea typeface="+mj-ea"/>
                  </a:rPr>
                  <a:t>中国汽车报社社长</a:t>
                </a:r>
                <a:r>
                  <a:rPr lang="zh-CN" altLang="zh-CN" sz="1600" dirty="0" smtClean="0">
                    <a:solidFill>
                      <a:srgbClr val="009900"/>
                    </a:solidFill>
                    <a:latin typeface="+mj-ea"/>
                    <a:ea typeface="+mj-ea"/>
                  </a:rPr>
                  <a:t>。</a:t>
                </a:r>
                <a:endParaRPr lang="zh-CN" altLang="zh-CN" sz="1600" dirty="0">
                  <a:solidFill>
                    <a:srgbClr val="009900"/>
                  </a:solidFill>
                  <a:latin typeface="+mj-ea"/>
                  <a:ea typeface="+mj-ea"/>
                </a:endParaRPr>
              </a:p>
            </p:txBody>
          </p:sp>
        </p:grpSp>
        <p:pic>
          <p:nvPicPr>
            <p:cNvPr id="63" name="图片 62"/>
            <p:cNvPicPr>
              <a:picLocks noChangeAspect="1"/>
            </p:cNvPicPr>
            <p:nvPr/>
          </p:nvPicPr>
          <p:blipFill>
            <a:blip r:embed="rId8" cstate="print"/>
            <a:stretch>
              <a:fillRect/>
            </a:stretch>
          </p:blipFill>
          <p:spPr>
            <a:xfrm>
              <a:off x="4932040" y="3140968"/>
              <a:ext cx="1536187" cy="165683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 xmlns:p14="http://schemas.microsoft.com/office/powerpoint/2010/main" val="279669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anim calcmode="lin" valueType="num">
                                      <p:cBhvr additive="base">
                                        <p:cTn id="7" dur="500" fill="hold"/>
                                        <p:tgtEl>
                                          <p:spTgt spid="1024"/>
                                        </p:tgtEl>
                                        <p:attrNameLst>
                                          <p:attrName>ppt_x</p:attrName>
                                        </p:attrNameLst>
                                      </p:cBhvr>
                                      <p:tavLst>
                                        <p:tav tm="0">
                                          <p:val>
                                            <p:strVal val="#ppt_x"/>
                                          </p:val>
                                        </p:tav>
                                        <p:tav tm="100000">
                                          <p:val>
                                            <p:strVal val="#ppt_x"/>
                                          </p:val>
                                        </p:tav>
                                      </p:tavLst>
                                    </p:anim>
                                    <p:anim calcmode="lin" valueType="num">
                                      <p:cBhvr additive="base">
                                        <p:cTn id="8" dur="500" fill="hold"/>
                                        <p:tgtEl>
                                          <p:spTgt spid="10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7521" y="1412776"/>
            <a:ext cx="2698175" cy="652486"/>
          </a:xfrm>
          <a:prstGeom prst="rect">
            <a:avLst/>
          </a:prstGeom>
        </p:spPr>
        <p:txBody>
          <a:bodyPr wrap="none">
            <a:spAutoFit/>
          </a:bodyPr>
          <a:lstStyle/>
          <a:p>
            <a:pPr>
              <a:lnSpc>
                <a:spcPct val="130000"/>
              </a:lnSpc>
            </a:pPr>
            <a:r>
              <a:rPr lang="zh-CN" altLang="en-US" sz="2800" b="1" dirty="0" smtClean="0">
                <a:solidFill>
                  <a:srgbClr val="5F5E5C"/>
                </a:solidFill>
                <a:latin typeface="微软雅黑" pitchFamily="34" charset="-122"/>
                <a:ea typeface="微软雅黑" pitchFamily="34" charset="-122"/>
              </a:rPr>
              <a:t>东风公益官微：</a:t>
            </a:r>
            <a:endParaRPr lang="zh-CN" altLang="en-US" sz="2800" b="1" dirty="0">
              <a:solidFill>
                <a:srgbClr val="5F5E5C"/>
              </a:solidFill>
              <a:latin typeface="微软雅黑" pitchFamily="34" charset="-122"/>
              <a:ea typeface="微软雅黑" pitchFamily="34" charset="-122"/>
            </a:endParaRPr>
          </a:p>
        </p:txBody>
      </p:sp>
      <p:pic>
        <p:nvPicPr>
          <p:cNvPr id="1026" name="Picture 2" descr="C:\Users\51ibm\Desktop\二维码50.jpg"/>
          <p:cNvPicPr>
            <a:picLocks noChangeAspect="1" noChangeArrowheads="1"/>
          </p:cNvPicPr>
          <p:nvPr/>
        </p:nvPicPr>
        <p:blipFill>
          <a:blip r:embed="rId2" cstate="print"/>
          <a:srcRect/>
          <a:stretch>
            <a:fillRect/>
          </a:stretch>
        </p:blipFill>
        <p:spPr bwMode="auto">
          <a:xfrm>
            <a:off x="2319808" y="2060848"/>
            <a:ext cx="4484440" cy="4484440"/>
          </a:xfrm>
          <a:prstGeom prst="rect">
            <a:avLst/>
          </a:prstGeom>
          <a:noFill/>
        </p:spPr>
      </p:pic>
      <p:sp>
        <p:nvSpPr>
          <p:cNvPr id="4" name="TextBox 3"/>
          <p:cNvSpPr txBox="1"/>
          <p:nvPr/>
        </p:nvSpPr>
        <p:spPr>
          <a:xfrm>
            <a:off x="2483768" y="116632"/>
            <a:ext cx="2357454" cy="523220"/>
          </a:xfrm>
          <a:prstGeom prst="rect">
            <a:avLst/>
          </a:prstGeom>
          <a:noFill/>
        </p:spPr>
        <p:txBody>
          <a:bodyPr wrap="square" rtlCol="0">
            <a:spAutoFit/>
          </a:bodyPr>
          <a:lstStyle/>
          <a:p>
            <a:r>
              <a:rPr lang="zh-CN" altLang="en-US" sz="2800" dirty="0" smtClean="0">
                <a:solidFill>
                  <a:schemeClr val="bg1"/>
                </a:solidFill>
                <a:latin typeface="微软雅黑" pitchFamily="34" charset="-122"/>
                <a:ea typeface="微软雅黑" pitchFamily="34" charset="-122"/>
              </a:rPr>
              <a:t>官微平台</a:t>
            </a:r>
            <a:endParaRPr lang="zh-CN" altLang="en-US" sz="2800" dirty="0">
              <a:solidFill>
                <a:schemeClr val="bg1"/>
              </a:solidFill>
              <a:latin typeface="微软雅黑" pitchFamily="34" charset="-122"/>
              <a:ea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4" name="图片 3" descr="123.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91737" y="1052736"/>
            <a:ext cx="4184519" cy="2035343"/>
          </a:xfrm>
          <a:prstGeom prst="rect">
            <a:avLst/>
          </a:prstGeom>
        </p:spPr>
      </p:pic>
      <p:pic>
        <p:nvPicPr>
          <p:cNvPr id="6" name="图片 5" descr="car.png"/>
          <p:cNvPicPr>
            <a:picLocks noChangeAspect="1"/>
          </p:cNvPicPr>
          <p:nvPr/>
        </p:nvPicPr>
        <p:blipFill>
          <a:blip r:embed="rId3" cstate="print"/>
          <a:stretch>
            <a:fillRect/>
          </a:stretch>
        </p:blipFill>
        <p:spPr>
          <a:xfrm flipH="1">
            <a:off x="466216" y="3356992"/>
            <a:ext cx="7130120" cy="3565060"/>
          </a:xfrm>
          <a:prstGeom prst="rect">
            <a:avLst/>
          </a:prstGeom>
        </p:spPr>
      </p:pic>
      <p:sp>
        <p:nvSpPr>
          <p:cNvPr id="7" name="文本框 6"/>
          <p:cNvSpPr txBox="1"/>
          <p:nvPr/>
        </p:nvSpPr>
        <p:spPr>
          <a:xfrm>
            <a:off x="4235693" y="2996952"/>
            <a:ext cx="1440160" cy="1200329"/>
          </a:xfrm>
          <a:prstGeom prst="rect">
            <a:avLst/>
          </a:prstGeom>
          <a:noFill/>
        </p:spPr>
        <p:txBody>
          <a:bodyPr wrap="square" rtlCol="0">
            <a:spAutoFit/>
          </a:bodyPr>
          <a:lstStyle/>
          <a:p>
            <a:r>
              <a:rPr kumimoji="1" lang="en-US" altLang="zh-CN" sz="7200" dirty="0" smtClean="0">
                <a:solidFill>
                  <a:srgbClr val="FF0000"/>
                </a:solidFill>
              </a:rPr>
              <a:t>@</a:t>
            </a:r>
            <a:endParaRPr kumimoji="1" lang="zh-CN" altLang="en-US" sz="7200" dirty="0">
              <a:solidFill>
                <a:srgbClr val="FF0000"/>
              </a:solidFill>
            </a:endParaRPr>
          </a:p>
        </p:txBody>
      </p:sp>
      <p:sp>
        <p:nvSpPr>
          <p:cNvPr id="8" name="直角三角形 7"/>
          <p:cNvSpPr/>
          <p:nvPr/>
        </p:nvSpPr>
        <p:spPr>
          <a:xfrm rot="14048061" flipH="1">
            <a:off x="6006818" y="2395452"/>
            <a:ext cx="429300" cy="3049573"/>
          </a:xfrm>
          <a:prstGeom prst="rtTriangle">
            <a:avLst/>
          </a:prstGeom>
          <a:solidFill>
            <a:srgbClr val="D9D9D9"/>
          </a:solidFill>
          <a:ln>
            <a:solidFill>
              <a:srgbClr val="FFFFF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a:p>
        </p:txBody>
      </p:sp>
      <p:sp>
        <p:nvSpPr>
          <p:cNvPr id="9" name="直角三角形 8"/>
          <p:cNvSpPr/>
          <p:nvPr/>
        </p:nvSpPr>
        <p:spPr>
          <a:xfrm rot="7833081">
            <a:off x="2811569" y="2487726"/>
            <a:ext cx="407576" cy="2611411"/>
          </a:xfrm>
          <a:prstGeom prst="rtTriangle">
            <a:avLst/>
          </a:prstGeom>
          <a:solidFill>
            <a:srgbClr val="D9D9D9"/>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Tree>
    <p:extLst>
      <p:ext uri="{BB962C8B-B14F-4D97-AF65-F5344CB8AC3E}">
        <p14:creationId xmlns="" xmlns:p14="http://schemas.microsoft.com/office/powerpoint/2010/main" val="1056465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980728"/>
            <a:ext cx="9144000" cy="5877272"/>
          </a:xfrm>
          <a:prstGeom prst="rect">
            <a:avLst/>
          </a:prstGeom>
          <a:solidFill>
            <a:srgbClr val="FFFFFF"/>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pic>
        <p:nvPicPr>
          <p:cNvPr id="3" name="图片 2" descr="未标题-1+++-02.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7584" y="1124744"/>
            <a:ext cx="2448272" cy="2301399"/>
          </a:xfrm>
          <a:prstGeom prst="rect">
            <a:avLst/>
          </a:prstGeom>
        </p:spPr>
      </p:pic>
      <p:grpSp>
        <p:nvGrpSpPr>
          <p:cNvPr id="63" name="组 62"/>
          <p:cNvGrpSpPr/>
          <p:nvPr/>
        </p:nvGrpSpPr>
        <p:grpSpPr>
          <a:xfrm>
            <a:off x="2952328" y="1340768"/>
            <a:ext cx="6372200" cy="3744416"/>
            <a:chOff x="2880320" y="1340768"/>
            <a:chExt cx="6372200" cy="3744416"/>
          </a:xfrm>
        </p:grpSpPr>
        <p:sp>
          <p:nvSpPr>
            <p:cNvPr id="6" name="文本框 5"/>
            <p:cNvSpPr txBox="1"/>
            <p:nvPr/>
          </p:nvSpPr>
          <p:spPr>
            <a:xfrm>
              <a:off x="2880320" y="1340768"/>
              <a:ext cx="6156176" cy="1685077"/>
            </a:xfrm>
            <a:prstGeom prst="rect">
              <a:avLst/>
            </a:prstGeom>
            <a:noFill/>
          </p:spPr>
          <p:txBody>
            <a:bodyPr wrap="square" rtlCol="0">
              <a:spAutoFit/>
            </a:bodyPr>
            <a:lstStyle/>
            <a:p>
              <a:pPr algn="r">
                <a:lnSpc>
                  <a:spcPct val="150000"/>
                </a:lnSpc>
              </a:pPr>
              <a:r>
                <a:rPr kumimoji="1" lang="zh-CN" altLang="en-US" dirty="0" smtClean="0">
                  <a:solidFill>
                    <a:schemeClr val="tx1">
                      <a:lumMod val="50000"/>
                      <a:lumOff val="50000"/>
                    </a:schemeClr>
                  </a:solidFill>
                  <a:latin typeface="微软雅黑"/>
                  <a:ea typeface="微软雅黑"/>
                  <a:cs typeface="微软雅黑"/>
                </a:rPr>
                <a:t>我们处在汽车行业</a:t>
              </a:r>
              <a:r>
                <a:rPr kumimoji="1" lang="zh-CN" altLang="en-US" dirty="0" smtClean="0">
                  <a:solidFill>
                    <a:srgbClr val="009900"/>
                  </a:solidFill>
                  <a:latin typeface="微软雅黑"/>
                  <a:ea typeface="微软雅黑"/>
                  <a:cs typeface="微软雅黑"/>
                </a:rPr>
                <a:t>骤变的时代</a:t>
              </a:r>
              <a:endParaRPr kumimoji="1" lang="en-US" altLang="zh-CN" dirty="0">
                <a:solidFill>
                  <a:srgbClr val="009900"/>
                </a:solidFill>
                <a:latin typeface="微软雅黑"/>
                <a:ea typeface="微软雅黑"/>
                <a:cs typeface="微软雅黑"/>
              </a:endParaRPr>
            </a:p>
            <a:p>
              <a:pPr algn="r">
                <a:lnSpc>
                  <a:spcPct val="150000"/>
                </a:lnSpc>
              </a:pPr>
              <a:r>
                <a:rPr kumimoji="1" lang="zh-CN" altLang="en-US" dirty="0" smtClean="0">
                  <a:solidFill>
                    <a:schemeClr val="tx1">
                      <a:lumMod val="50000"/>
                      <a:lumOff val="50000"/>
                    </a:schemeClr>
                  </a:solidFill>
                  <a:latin typeface="微软雅黑"/>
                  <a:ea typeface="微软雅黑"/>
                  <a:cs typeface="微软雅黑"/>
                </a:rPr>
                <a:t>这个时代需要</a:t>
              </a:r>
              <a:r>
                <a:rPr kumimoji="1" lang="zh-CN" altLang="en-US" dirty="0" smtClean="0">
                  <a:solidFill>
                    <a:srgbClr val="009900"/>
                  </a:solidFill>
                  <a:latin typeface="微软雅黑"/>
                  <a:ea typeface="微软雅黑"/>
                  <a:cs typeface="微软雅黑"/>
                </a:rPr>
                <a:t>青年力量</a:t>
              </a:r>
              <a:r>
                <a:rPr kumimoji="1" lang="zh-CN" altLang="en-US" dirty="0" smtClean="0">
                  <a:solidFill>
                    <a:schemeClr val="tx1">
                      <a:lumMod val="50000"/>
                      <a:lumOff val="50000"/>
                    </a:schemeClr>
                  </a:solidFill>
                  <a:latin typeface="微软雅黑"/>
                  <a:ea typeface="微软雅黑"/>
                  <a:cs typeface="微软雅黑"/>
                </a:rPr>
                <a:t>去触发汽车产业的变革</a:t>
              </a:r>
              <a:endParaRPr kumimoji="1" lang="en-US" altLang="zh-CN" dirty="0" smtClean="0">
                <a:solidFill>
                  <a:schemeClr val="tx1">
                    <a:lumMod val="50000"/>
                    <a:lumOff val="50000"/>
                  </a:schemeClr>
                </a:solidFill>
                <a:latin typeface="微软雅黑"/>
                <a:ea typeface="微软雅黑"/>
                <a:cs typeface="微软雅黑"/>
              </a:endParaRPr>
            </a:p>
            <a:p>
              <a:pPr algn="r">
                <a:lnSpc>
                  <a:spcPct val="150000"/>
                </a:lnSpc>
              </a:pPr>
              <a:r>
                <a:rPr kumimoji="1" lang="en-US" altLang="en-US" dirty="0" smtClean="0">
                  <a:solidFill>
                    <a:schemeClr val="tx1">
                      <a:lumMod val="50000"/>
                      <a:lumOff val="50000"/>
                    </a:schemeClr>
                  </a:solidFill>
                  <a:latin typeface="微软雅黑"/>
                  <a:ea typeface="微软雅黑"/>
                  <a:cs typeface="微软雅黑"/>
                </a:rPr>
                <a:t>东风</a:t>
              </a:r>
              <a:r>
                <a:rPr kumimoji="1" lang="zh-CN" altLang="en-US" dirty="0" smtClean="0">
                  <a:solidFill>
                    <a:schemeClr val="tx1">
                      <a:lumMod val="50000"/>
                      <a:lumOff val="50000"/>
                    </a:schemeClr>
                  </a:solidFill>
                  <a:latin typeface="微软雅黑"/>
                  <a:ea typeface="微软雅黑"/>
                  <a:cs typeface="微软雅黑"/>
                </a:rPr>
                <a:t>尽企业之力</a:t>
              </a:r>
              <a:r>
                <a:rPr kumimoji="1" lang="en-US" altLang="en-US" dirty="0" smtClean="0">
                  <a:solidFill>
                    <a:schemeClr val="tx1">
                      <a:lumMod val="50000"/>
                      <a:lumOff val="50000"/>
                    </a:schemeClr>
                  </a:solidFill>
                  <a:latin typeface="微软雅黑"/>
                  <a:ea typeface="微软雅黑"/>
                  <a:cs typeface="微软雅黑"/>
                </a:rPr>
                <a:t>孵化</a:t>
              </a:r>
              <a:r>
                <a:rPr kumimoji="1" lang="en-US" altLang="en-US" dirty="0" smtClean="0">
                  <a:solidFill>
                    <a:srgbClr val="009900"/>
                  </a:solidFill>
                  <a:latin typeface="微软雅黑"/>
                  <a:ea typeface="微软雅黑"/>
                  <a:cs typeface="微软雅黑"/>
                </a:rPr>
                <a:t>青年梦想</a:t>
              </a:r>
              <a:r>
                <a:rPr kumimoji="1" lang="en-US" altLang="en-US" dirty="0" smtClean="0">
                  <a:solidFill>
                    <a:schemeClr val="tx1">
                      <a:lumMod val="50000"/>
                      <a:lumOff val="50000"/>
                    </a:schemeClr>
                  </a:solidFill>
                  <a:latin typeface="微软雅黑"/>
                  <a:ea typeface="微软雅黑"/>
                  <a:cs typeface="微软雅黑"/>
                </a:rPr>
                <a:t>，助力</a:t>
              </a:r>
              <a:r>
                <a:rPr kumimoji="1" lang="zh-CN" altLang="en-US" dirty="0" smtClean="0">
                  <a:solidFill>
                    <a:schemeClr val="tx1">
                      <a:lumMod val="50000"/>
                      <a:lumOff val="50000"/>
                    </a:schemeClr>
                  </a:solidFill>
                  <a:latin typeface="微软雅黑"/>
                  <a:ea typeface="微软雅黑"/>
                  <a:cs typeface="微软雅黑"/>
                </a:rPr>
                <a:t>中国汽车产业腾飞</a:t>
              </a:r>
              <a:endParaRPr kumimoji="1" lang="en-US" altLang="zh-CN" dirty="0" smtClean="0">
                <a:solidFill>
                  <a:schemeClr val="tx1">
                    <a:lumMod val="50000"/>
                    <a:lumOff val="50000"/>
                  </a:schemeClr>
                </a:solidFill>
                <a:latin typeface="微软雅黑"/>
                <a:ea typeface="微软雅黑"/>
                <a:cs typeface="微软雅黑"/>
              </a:endParaRPr>
            </a:p>
            <a:p>
              <a:pPr algn="r">
                <a:lnSpc>
                  <a:spcPct val="130000"/>
                </a:lnSpc>
              </a:pPr>
              <a:endParaRPr kumimoji="1" lang="zh-CN" altLang="en-US" dirty="0">
                <a:solidFill>
                  <a:schemeClr val="bg1">
                    <a:lumMod val="75000"/>
                  </a:schemeClr>
                </a:solidFill>
                <a:latin typeface="微软雅黑"/>
                <a:ea typeface="微软雅黑"/>
                <a:cs typeface="微软雅黑"/>
              </a:endParaRPr>
            </a:p>
          </p:txBody>
        </p:sp>
        <p:cxnSp>
          <p:nvCxnSpPr>
            <p:cNvPr id="16" name="直线连接符 15"/>
            <p:cNvCxnSpPr/>
            <p:nvPr/>
          </p:nvCxnSpPr>
          <p:spPr>
            <a:xfrm flipV="1">
              <a:off x="4427984" y="3122092"/>
              <a:ext cx="4498978" cy="18876"/>
            </a:xfrm>
            <a:prstGeom prst="line">
              <a:avLst/>
            </a:prstGeom>
            <a:ln w="38100" cmpd="sng">
              <a:solidFill>
                <a:schemeClr val="bg1">
                  <a:lumMod val="75000"/>
                </a:schemeClr>
              </a:solidFill>
              <a:prstDash val="sysDash"/>
            </a:ln>
          </p:spPr>
          <p:style>
            <a:lnRef idx="1">
              <a:schemeClr val="accent3"/>
            </a:lnRef>
            <a:fillRef idx="0">
              <a:schemeClr val="accent3"/>
            </a:fillRef>
            <a:effectRef idx="0">
              <a:schemeClr val="accent3"/>
            </a:effectRef>
            <a:fontRef idx="minor">
              <a:schemeClr val="tx1"/>
            </a:fontRef>
          </p:style>
        </p:cxnSp>
        <p:sp>
          <p:nvSpPr>
            <p:cNvPr id="35" name="文本框 34"/>
            <p:cNvSpPr txBox="1"/>
            <p:nvPr/>
          </p:nvSpPr>
          <p:spPr>
            <a:xfrm>
              <a:off x="4716016" y="3171840"/>
              <a:ext cx="4536504" cy="1913344"/>
            </a:xfrm>
            <a:prstGeom prst="rect">
              <a:avLst/>
            </a:prstGeom>
            <a:noFill/>
          </p:spPr>
          <p:txBody>
            <a:bodyPr wrap="square" rtlCol="0">
              <a:spAutoFit/>
            </a:bodyPr>
            <a:lstStyle/>
            <a:p>
              <a:pPr>
                <a:lnSpc>
                  <a:spcPct val="150000"/>
                </a:lnSpc>
              </a:pPr>
              <a:r>
                <a:rPr kumimoji="1" lang="en-US" altLang="zh-CN" sz="2000" dirty="0" smtClean="0">
                  <a:solidFill>
                    <a:srgbClr val="009900"/>
                  </a:solidFill>
                  <a:latin typeface="微软雅黑"/>
                  <a:ea typeface="微软雅黑"/>
                  <a:cs typeface="微软雅黑"/>
                </a:rPr>
                <a:t> </a:t>
              </a:r>
              <a:r>
                <a:rPr kumimoji="1" lang="zh-CN" altLang="en-US" sz="2000" dirty="0" smtClean="0">
                  <a:solidFill>
                    <a:srgbClr val="009900"/>
                  </a:solidFill>
                  <a:latin typeface="微软雅黑"/>
                  <a:ea typeface="微软雅黑"/>
                  <a:cs typeface="微软雅黑"/>
                </a:rPr>
                <a:t>面向全国大专院校青年学生开展</a:t>
              </a:r>
              <a:endParaRPr kumimoji="1" lang="en-US" altLang="zh-CN" sz="2000" dirty="0">
                <a:solidFill>
                  <a:srgbClr val="009900"/>
                </a:solidFill>
                <a:latin typeface="微软雅黑"/>
                <a:ea typeface="微软雅黑"/>
                <a:cs typeface="微软雅黑"/>
              </a:endParaRPr>
            </a:p>
            <a:p>
              <a:pPr>
                <a:lnSpc>
                  <a:spcPct val="150000"/>
                </a:lnSpc>
              </a:pPr>
              <a:r>
                <a:rPr kumimoji="1" lang="en-US" altLang="zh-CN" sz="2000" dirty="0" smtClean="0">
                  <a:solidFill>
                    <a:srgbClr val="009900"/>
                  </a:solidFill>
                  <a:latin typeface="微软雅黑"/>
                  <a:ea typeface="微软雅黑"/>
                  <a:cs typeface="微软雅黑"/>
                </a:rPr>
                <a:t> </a:t>
              </a:r>
              <a:r>
                <a:rPr kumimoji="1" lang="zh-CN" altLang="en-US" sz="2000" dirty="0" smtClean="0">
                  <a:solidFill>
                    <a:srgbClr val="009900"/>
                  </a:solidFill>
                  <a:latin typeface="微软雅黑"/>
                  <a:ea typeface="微软雅黑"/>
                  <a:cs typeface="微软雅黑"/>
                </a:rPr>
                <a:t>专注于环保汽车创意</a:t>
              </a:r>
              <a:endParaRPr kumimoji="1" lang="en-US" altLang="zh-CN" sz="2000" dirty="0">
                <a:solidFill>
                  <a:srgbClr val="009900"/>
                </a:solidFill>
                <a:latin typeface="微软雅黑"/>
                <a:ea typeface="微软雅黑"/>
                <a:cs typeface="微软雅黑"/>
              </a:endParaRPr>
            </a:p>
            <a:p>
              <a:pPr>
                <a:lnSpc>
                  <a:spcPct val="150000"/>
                </a:lnSpc>
              </a:pPr>
              <a:r>
                <a:rPr kumimoji="1" lang="en-US" altLang="zh-CN" sz="2000" dirty="0" smtClean="0">
                  <a:solidFill>
                    <a:srgbClr val="009900"/>
                  </a:solidFill>
                  <a:latin typeface="微软雅黑"/>
                  <a:ea typeface="微软雅黑"/>
                  <a:cs typeface="微软雅黑"/>
                </a:rPr>
                <a:t> </a:t>
              </a:r>
              <a:r>
                <a:rPr kumimoji="1" lang="zh-CN" altLang="en-US" sz="2000" dirty="0" smtClean="0">
                  <a:solidFill>
                    <a:srgbClr val="009900"/>
                  </a:solidFill>
                  <a:latin typeface="微软雅黑"/>
                  <a:ea typeface="微软雅黑"/>
                  <a:cs typeface="微软雅黑"/>
                </a:rPr>
                <a:t>综合性创意创新大赛</a:t>
              </a:r>
              <a:endParaRPr kumimoji="1" lang="en-US" altLang="zh-CN" sz="2000" dirty="0">
                <a:solidFill>
                  <a:srgbClr val="009900"/>
                </a:solidFill>
                <a:latin typeface="微软雅黑"/>
                <a:ea typeface="微软雅黑"/>
                <a:cs typeface="微软雅黑"/>
              </a:endParaRPr>
            </a:p>
            <a:p>
              <a:pPr>
                <a:lnSpc>
                  <a:spcPct val="150000"/>
                </a:lnSpc>
              </a:pPr>
              <a:r>
                <a:rPr kumimoji="1" lang="en-US" altLang="zh-CN" sz="2000" dirty="0" smtClean="0">
                  <a:solidFill>
                    <a:srgbClr val="009900"/>
                  </a:solidFill>
                  <a:latin typeface="微软雅黑"/>
                  <a:ea typeface="微软雅黑"/>
                  <a:cs typeface="微软雅黑"/>
                </a:rPr>
                <a:t> </a:t>
              </a:r>
              <a:r>
                <a:rPr kumimoji="1" lang="zh-CN" altLang="en-US" sz="2000" dirty="0" smtClean="0">
                  <a:solidFill>
                    <a:srgbClr val="009900"/>
                  </a:solidFill>
                  <a:latin typeface="微软雅黑"/>
                  <a:ea typeface="微软雅黑"/>
                  <a:cs typeface="微软雅黑"/>
                </a:rPr>
                <a:t>每两年举办一届</a:t>
              </a:r>
              <a:endParaRPr kumimoji="1" lang="zh-CN" altLang="en-US" sz="2000" dirty="0">
                <a:solidFill>
                  <a:srgbClr val="009900"/>
                </a:solidFill>
                <a:latin typeface="微软雅黑"/>
                <a:ea typeface="微软雅黑"/>
                <a:cs typeface="微软雅黑"/>
              </a:endParaRPr>
            </a:p>
          </p:txBody>
        </p:sp>
      </p:grpSp>
      <p:sp>
        <p:nvSpPr>
          <p:cNvPr id="23" name="圆角矩形 22"/>
          <p:cNvSpPr/>
          <p:nvPr/>
        </p:nvSpPr>
        <p:spPr>
          <a:xfrm>
            <a:off x="4641728" y="3429000"/>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24" name="圆角矩形 23"/>
          <p:cNvSpPr/>
          <p:nvPr/>
        </p:nvSpPr>
        <p:spPr>
          <a:xfrm>
            <a:off x="4644008" y="3861048"/>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25" name="圆角矩形 24"/>
          <p:cNvSpPr/>
          <p:nvPr/>
        </p:nvSpPr>
        <p:spPr>
          <a:xfrm>
            <a:off x="4644008" y="4365104"/>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26" name="圆角矩形 25"/>
          <p:cNvSpPr/>
          <p:nvPr/>
        </p:nvSpPr>
        <p:spPr>
          <a:xfrm>
            <a:off x="4644008" y="4797152"/>
            <a:ext cx="216024" cy="216024"/>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cxnSp>
        <p:nvCxnSpPr>
          <p:cNvPr id="28" name="直线连接符 27"/>
          <p:cNvCxnSpPr/>
          <p:nvPr/>
        </p:nvCxnSpPr>
        <p:spPr>
          <a:xfrm flipV="1">
            <a:off x="4499992" y="5354340"/>
            <a:ext cx="4498978" cy="18876"/>
          </a:xfrm>
          <a:prstGeom prst="line">
            <a:avLst/>
          </a:prstGeom>
          <a:ln w="38100" cmpd="sng">
            <a:solidFill>
              <a:schemeClr val="bg1">
                <a:lumMod val="75000"/>
              </a:schemeClr>
            </a:solidFill>
            <a:prstDash val="sysDash"/>
          </a:ln>
        </p:spPr>
        <p:style>
          <a:lnRef idx="1">
            <a:schemeClr val="accent3"/>
          </a:lnRef>
          <a:fillRef idx="0">
            <a:schemeClr val="accent3"/>
          </a:fillRef>
          <a:effectRef idx="0">
            <a:schemeClr val="accent3"/>
          </a:effectRef>
          <a:fontRef idx="minor">
            <a:schemeClr val="tx1"/>
          </a:fontRef>
        </p:style>
      </p:cxnSp>
      <p:pic>
        <p:nvPicPr>
          <p:cNvPr id="30" name="图片 29" descr="car.png"/>
          <p:cNvPicPr>
            <a:picLocks noChangeAspect="1"/>
          </p:cNvPicPr>
          <p:nvPr/>
        </p:nvPicPr>
        <p:blipFill>
          <a:blip r:embed="rId3" cstate="print"/>
          <a:stretch>
            <a:fillRect/>
          </a:stretch>
        </p:blipFill>
        <p:spPr>
          <a:xfrm flipH="1">
            <a:off x="-1692696" y="4077072"/>
            <a:ext cx="7130120" cy="3565060"/>
          </a:xfrm>
          <a:prstGeom prst="rect">
            <a:avLst/>
          </a:prstGeom>
        </p:spPr>
      </p:pic>
      <p:sp>
        <p:nvSpPr>
          <p:cNvPr id="19" name="文本框 18"/>
          <p:cNvSpPr txBox="1"/>
          <p:nvPr/>
        </p:nvSpPr>
        <p:spPr>
          <a:xfrm>
            <a:off x="1547664" y="3380799"/>
            <a:ext cx="1440160" cy="1200329"/>
          </a:xfrm>
          <a:prstGeom prst="rect">
            <a:avLst/>
          </a:prstGeom>
          <a:noFill/>
        </p:spPr>
        <p:txBody>
          <a:bodyPr wrap="square" rtlCol="0">
            <a:spAutoFit/>
          </a:bodyPr>
          <a:lstStyle/>
          <a:p>
            <a:r>
              <a:rPr kumimoji="1" lang="en-US" altLang="zh-CN" sz="7200" dirty="0" smtClean="0">
                <a:solidFill>
                  <a:srgbClr val="FF0000"/>
                </a:solidFill>
              </a:rPr>
              <a:t>@</a:t>
            </a:r>
            <a:endParaRPr kumimoji="1" lang="zh-CN" altLang="en-US" sz="7200" dirty="0">
              <a:solidFill>
                <a:srgbClr val="FF0000"/>
              </a:solidFill>
            </a:endParaRPr>
          </a:p>
        </p:txBody>
      </p:sp>
      <p:sp>
        <p:nvSpPr>
          <p:cNvPr id="27" name="直角三角形 26"/>
          <p:cNvSpPr/>
          <p:nvPr/>
        </p:nvSpPr>
        <p:spPr>
          <a:xfrm rot="12380921" flipH="1">
            <a:off x="2744436" y="2686898"/>
            <a:ext cx="429300" cy="3049573"/>
          </a:xfrm>
          <a:prstGeom prst="rtTriangle">
            <a:avLst/>
          </a:prstGeom>
          <a:solidFill>
            <a:srgbClr val="D9D9D9"/>
          </a:solidFill>
          <a:ln>
            <a:solidFill>
              <a:srgbClr val="FFFFF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a:p>
        </p:txBody>
      </p:sp>
      <p:sp>
        <p:nvSpPr>
          <p:cNvPr id="42" name="直角三角形 41"/>
          <p:cNvSpPr/>
          <p:nvPr/>
        </p:nvSpPr>
        <p:spPr>
          <a:xfrm rot="9071791">
            <a:off x="806714" y="2986230"/>
            <a:ext cx="407576" cy="2611411"/>
          </a:xfrm>
          <a:prstGeom prst="rtTriangle">
            <a:avLst/>
          </a:prstGeom>
          <a:solidFill>
            <a:srgbClr val="D9D9D9"/>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4" name="文本框 3"/>
          <p:cNvSpPr txBox="1"/>
          <p:nvPr/>
        </p:nvSpPr>
        <p:spPr>
          <a:xfrm>
            <a:off x="2627784" y="188640"/>
            <a:ext cx="2952328" cy="523220"/>
          </a:xfrm>
          <a:prstGeom prst="rect">
            <a:avLst/>
          </a:prstGeom>
          <a:noFill/>
        </p:spPr>
        <p:txBody>
          <a:bodyPr wrap="square" rtlCol="0">
            <a:spAutoFit/>
          </a:bodyPr>
          <a:lstStyle/>
          <a:p>
            <a:r>
              <a:rPr kumimoji="1" lang="zh-CN" altLang="en-US" sz="2800" dirty="0" smtClean="0">
                <a:solidFill>
                  <a:schemeClr val="bg1"/>
                </a:solidFill>
              </a:rPr>
              <a:t>大赛背景</a:t>
            </a:r>
            <a:endParaRPr kumimoji="1" lang="zh-CN" altLang="en-US" sz="2800" dirty="0">
              <a:solidFill>
                <a:schemeClr val="bg1"/>
              </a:solidFill>
            </a:endParaRPr>
          </a:p>
        </p:txBody>
      </p:sp>
    </p:spTree>
    <p:extLst>
      <p:ext uri="{BB962C8B-B14F-4D97-AF65-F5344CB8AC3E}">
        <p14:creationId xmlns="" xmlns:p14="http://schemas.microsoft.com/office/powerpoint/2010/main" val="2286975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9144000" cy="58772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pic>
        <p:nvPicPr>
          <p:cNvPr id="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3768" y="1267589"/>
            <a:ext cx="4320480" cy="2449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68265" y="3786668"/>
            <a:ext cx="910748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50000"/>
              </a:lnSpc>
              <a:spcBef>
                <a:spcPct val="0"/>
              </a:spcBef>
              <a:spcAft>
                <a:spcPct val="0"/>
              </a:spcAft>
              <a:buClrTx/>
              <a:buSzTx/>
              <a:buFontTx/>
              <a:buNone/>
              <a:tabLst/>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依华人智慧，汇中国青年资源，致力于世界级创造，</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marR="0" lvl="0" algn="ctr" defTabSz="914400" rtl="0" eaLnBrk="1" fontAlgn="base" latinLnBrk="0" hangingPunct="1">
              <a:lnSpc>
                <a:spcPct val="150000"/>
              </a:lnSpc>
              <a:spcBef>
                <a:spcPct val="0"/>
              </a:spcBef>
              <a:spcAft>
                <a:spcPct val="0"/>
              </a:spcAft>
              <a:buClrTx/>
              <a:buSzTx/>
              <a:buFontTx/>
              <a:buNone/>
              <a:tabLst/>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以</a:t>
            </a:r>
            <a:r>
              <a:rPr lang="zh-CN" altLang="en-US" sz="2000" b="1" dirty="0" smtClean="0">
                <a:solidFill>
                  <a:srgbClr val="178C0E"/>
                </a:solidFill>
                <a:latin typeface="微软雅黑" panose="020B0503020204020204" pitchFamily="34" charset="-122"/>
                <a:ea typeface="微软雅黑" panose="020B0503020204020204" pitchFamily="34" charset="-122"/>
              </a:rPr>
              <a:t>造型创意</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设计为核心，以</a:t>
            </a:r>
            <a:r>
              <a:rPr lang="zh-CN" altLang="en-US" sz="2000" b="1" dirty="0" smtClean="0">
                <a:solidFill>
                  <a:srgbClr val="178C0E"/>
                </a:solidFill>
                <a:latin typeface="微软雅黑" panose="020B0503020204020204" pitchFamily="34" charset="-122"/>
                <a:ea typeface="微软雅黑" panose="020B0503020204020204" pitchFamily="34" charset="-122"/>
              </a:rPr>
              <a:t>技术创新</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为设计特色，以</a:t>
            </a:r>
            <a:r>
              <a:rPr lang="zh-CN" altLang="en-US" sz="2000" b="1" dirty="0" smtClean="0">
                <a:solidFill>
                  <a:srgbClr val="178C0E"/>
                </a:solidFill>
                <a:latin typeface="微软雅黑" panose="020B0503020204020204" pitchFamily="34" charset="-122"/>
                <a:ea typeface="微软雅黑" panose="020B0503020204020204" pitchFamily="34" charset="-122"/>
              </a:rPr>
              <a:t>智能创意</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为设计亮点，</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marR="0" lvl="0" algn="ctr" defTabSz="914400" rtl="0" eaLnBrk="1" fontAlgn="base" latinLnBrk="0" hangingPunct="1">
              <a:lnSpc>
                <a:spcPct val="150000"/>
              </a:lnSpc>
              <a:spcBef>
                <a:spcPct val="0"/>
              </a:spcBef>
              <a:spcAft>
                <a:spcPct val="0"/>
              </a:spcAft>
              <a:buClrTx/>
              <a:buSzTx/>
              <a:buFontTx/>
              <a:buNone/>
              <a:tabLst/>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打造华系绿能汽车典范</a:t>
            </a: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“东风梦想车”</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a:t>
            </a:r>
          </a:p>
        </p:txBody>
      </p:sp>
      <p:cxnSp>
        <p:nvCxnSpPr>
          <p:cNvPr id="6" name="直线连接符 5"/>
          <p:cNvCxnSpPr/>
          <p:nvPr/>
        </p:nvCxnSpPr>
        <p:spPr>
          <a:xfrm>
            <a:off x="1331640" y="3861048"/>
            <a:ext cx="6624736" cy="0"/>
          </a:xfrm>
          <a:prstGeom prst="line">
            <a:avLst/>
          </a:prstGeom>
          <a:ln w="38100" cmpd="sng">
            <a:solidFill>
              <a:schemeClr val="bg1">
                <a:lumMod val="75000"/>
              </a:schemeClr>
            </a:solidFill>
            <a:prstDash val="sysDash"/>
          </a:ln>
        </p:spPr>
        <p:style>
          <a:lnRef idx="1">
            <a:schemeClr val="accent3"/>
          </a:lnRef>
          <a:fillRef idx="0">
            <a:schemeClr val="accent3"/>
          </a:fillRef>
          <a:effectRef idx="0">
            <a:schemeClr val="accent3"/>
          </a:effectRef>
          <a:fontRef idx="minor">
            <a:schemeClr val="tx1"/>
          </a:fontRef>
        </p:style>
      </p:cxnSp>
      <p:cxnSp>
        <p:nvCxnSpPr>
          <p:cNvPr id="9" name="直线连接符 8"/>
          <p:cNvCxnSpPr/>
          <p:nvPr/>
        </p:nvCxnSpPr>
        <p:spPr>
          <a:xfrm>
            <a:off x="1331640" y="5445224"/>
            <a:ext cx="6624736" cy="0"/>
          </a:xfrm>
          <a:prstGeom prst="line">
            <a:avLst/>
          </a:prstGeom>
          <a:ln w="38100" cmpd="sng">
            <a:solidFill>
              <a:schemeClr val="bg1">
                <a:lumMod val="75000"/>
              </a:schemeClr>
            </a:solidFill>
            <a:prstDash val="sysDash"/>
          </a:ln>
        </p:spPr>
        <p:style>
          <a:lnRef idx="1">
            <a:schemeClr val="accent3"/>
          </a:lnRef>
          <a:fillRef idx="0">
            <a:schemeClr val="accent3"/>
          </a:fillRef>
          <a:effectRef idx="0">
            <a:schemeClr val="accent3"/>
          </a:effectRef>
          <a:fontRef idx="minor">
            <a:schemeClr val="tx1"/>
          </a:fontRef>
        </p:style>
      </p:cxnSp>
      <p:sp>
        <p:nvSpPr>
          <p:cNvPr id="8" name="文本框 7"/>
          <p:cNvSpPr txBox="1"/>
          <p:nvPr/>
        </p:nvSpPr>
        <p:spPr>
          <a:xfrm>
            <a:off x="2627784" y="188640"/>
            <a:ext cx="2952328" cy="523220"/>
          </a:xfrm>
          <a:prstGeom prst="rect">
            <a:avLst/>
          </a:prstGeom>
          <a:noFill/>
        </p:spPr>
        <p:txBody>
          <a:bodyPr wrap="square" rtlCol="0">
            <a:spAutoFit/>
          </a:bodyPr>
          <a:lstStyle/>
          <a:p>
            <a:r>
              <a:rPr kumimoji="1" lang="zh-CN" altLang="en-US" sz="2800" dirty="0" smtClean="0">
                <a:solidFill>
                  <a:schemeClr val="bg1"/>
                </a:solidFill>
              </a:rPr>
              <a:t>大赛宗旨</a:t>
            </a:r>
            <a:endParaRPr kumimoji="1" lang="zh-CN" altLang="en-US" sz="2800" dirty="0">
              <a:solidFill>
                <a:schemeClr val="bg1"/>
              </a:solidFill>
            </a:endParaRPr>
          </a:p>
        </p:txBody>
      </p:sp>
    </p:spTree>
    <p:extLst>
      <p:ext uri="{BB962C8B-B14F-4D97-AF65-F5344CB8AC3E}">
        <p14:creationId xmlns="" xmlns:p14="http://schemas.microsoft.com/office/powerpoint/2010/main" val="1342416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28794" y="4786322"/>
            <a:ext cx="6572296" cy="676275"/>
            <a:chOff x="714348" y="4000504"/>
            <a:chExt cx="6572296" cy="676275"/>
          </a:xfrm>
        </p:grpSpPr>
        <p:pic>
          <p:nvPicPr>
            <p:cNvPr id="2049" name="Picture 1"/>
            <p:cNvPicPr>
              <a:picLocks noChangeAspect="1" noChangeArrowheads="1"/>
            </p:cNvPicPr>
            <p:nvPr/>
          </p:nvPicPr>
          <p:blipFill>
            <a:blip r:embed="rId2" cstate="print"/>
            <a:srcRect t="2381" r="64713"/>
            <a:stretch>
              <a:fillRect/>
            </a:stretch>
          </p:blipFill>
          <p:spPr bwMode="auto">
            <a:xfrm>
              <a:off x="714348" y="4071942"/>
              <a:ext cx="4214810" cy="58579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l="41647"/>
            <a:stretch>
              <a:fillRect/>
            </a:stretch>
          </p:blipFill>
          <p:spPr bwMode="auto">
            <a:xfrm>
              <a:off x="4857752" y="4000504"/>
              <a:ext cx="2428892" cy="676275"/>
            </a:xfrm>
            <a:prstGeom prst="rect">
              <a:avLst/>
            </a:prstGeom>
            <a:noFill/>
            <a:ln w="9525">
              <a:noFill/>
              <a:miter lim="800000"/>
              <a:headEnd/>
              <a:tailEnd/>
            </a:ln>
            <a:effectLst/>
          </p:spPr>
        </p:pic>
      </p:grpSp>
      <p:sp>
        <p:nvSpPr>
          <p:cNvPr id="30" name="矩形 29"/>
          <p:cNvSpPr/>
          <p:nvPr/>
        </p:nvSpPr>
        <p:spPr>
          <a:xfrm>
            <a:off x="253126" y="1601603"/>
            <a:ext cx="1532792" cy="369332"/>
          </a:xfrm>
          <a:prstGeom prst="rect">
            <a:avLst/>
          </a:prstGeom>
        </p:spPr>
        <p:txBody>
          <a:bodyPr wrap="none">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创绿 </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润未来</a:t>
            </a:r>
          </a:p>
        </p:txBody>
      </p:sp>
      <p:grpSp>
        <p:nvGrpSpPr>
          <p:cNvPr id="31" name="组合 30"/>
          <p:cNvGrpSpPr/>
          <p:nvPr/>
        </p:nvGrpSpPr>
        <p:grpSpPr>
          <a:xfrm>
            <a:off x="267065" y="1071546"/>
            <a:ext cx="1565822" cy="467341"/>
            <a:chOff x="1683815" y="4051592"/>
            <a:chExt cx="1565822" cy="467341"/>
          </a:xfrm>
        </p:grpSpPr>
        <p:sp>
          <p:nvSpPr>
            <p:cNvPr id="32" name="矩形 31"/>
            <p:cNvSpPr/>
            <p:nvPr/>
          </p:nvSpPr>
          <p:spPr>
            <a:xfrm>
              <a:off x="1683815" y="4051592"/>
              <a:ext cx="1565822" cy="467341"/>
            </a:xfrm>
            <a:prstGeom prst="rect">
              <a:avLst/>
            </a:prstGeom>
            <a:solidFill>
              <a:srgbClr val="178C0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53"/>
            <p:cNvSpPr txBox="1"/>
            <p:nvPr/>
          </p:nvSpPr>
          <p:spPr>
            <a:xfrm>
              <a:off x="1791929" y="4107527"/>
              <a:ext cx="1210588" cy="400110"/>
            </a:xfrm>
            <a:prstGeom prst="rect">
              <a:avLst/>
            </a:prstGeom>
            <a:noFill/>
          </p:spPr>
          <p:txBody>
            <a:bodyPr wrap="none" rtlCol="0">
              <a:spAutoFit/>
            </a:bodyPr>
            <a:lstStyle/>
            <a:p>
              <a:pPr algn="ctr"/>
              <a:r>
                <a:rPr lang="zh-CN" altLang="en-US" sz="2000" b="1" dirty="0" smtClean="0">
                  <a:solidFill>
                    <a:schemeClr val="bg1"/>
                  </a:solidFill>
                  <a:latin typeface="微软雅黑" pitchFamily="34" charset="-122"/>
                  <a:ea typeface="微软雅黑" pitchFamily="34" charset="-122"/>
                </a:rPr>
                <a:t>大赛主题</a:t>
              </a:r>
              <a:endParaRPr lang="zh-CN" altLang="en-US" sz="2000" b="1" dirty="0">
                <a:solidFill>
                  <a:schemeClr val="bg1"/>
                </a:solidFill>
                <a:latin typeface="微软雅黑" pitchFamily="34" charset="-122"/>
                <a:ea typeface="微软雅黑" pitchFamily="34" charset="-122"/>
              </a:endParaRPr>
            </a:p>
          </p:txBody>
        </p:sp>
      </p:grpSp>
      <p:grpSp>
        <p:nvGrpSpPr>
          <p:cNvPr id="39" name="组合 38"/>
          <p:cNvGrpSpPr/>
          <p:nvPr/>
        </p:nvGrpSpPr>
        <p:grpSpPr>
          <a:xfrm>
            <a:off x="291534" y="3231786"/>
            <a:ext cx="1565822" cy="467341"/>
            <a:chOff x="1683815" y="4051592"/>
            <a:chExt cx="1565822" cy="467341"/>
          </a:xfrm>
        </p:grpSpPr>
        <p:sp>
          <p:nvSpPr>
            <p:cNvPr id="40" name="矩形 39"/>
            <p:cNvSpPr/>
            <p:nvPr/>
          </p:nvSpPr>
          <p:spPr>
            <a:xfrm>
              <a:off x="1683815" y="4051592"/>
              <a:ext cx="1565822" cy="467341"/>
            </a:xfrm>
            <a:prstGeom prst="rect">
              <a:avLst/>
            </a:prstGeom>
            <a:solidFill>
              <a:srgbClr val="178C0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53"/>
            <p:cNvSpPr txBox="1"/>
            <p:nvPr/>
          </p:nvSpPr>
          <p:spPr>
            <a:xfrm>
              <a:off x="1791939" y="4107527"/>
              <a:ext cx="1210588" cy="400110"/>
            </a:xfrm>
            <a:prstGeom prst="rect">
              <a:avLst/>
            </a:prstGeom>
            <a:noFill/>
          </p:spPr>
          <p:txBody>
            <a:bodyPr wrap="none" rtlCol="0">
              <a:spAutoFit/>
            </a:bodyPr>
            <a:lstStyle/>
            <a:p>
              <a:pPr algn="ctr"/>
              <a:r>
                <a:rPr lang="en-US" altLang="en-US" sz="2000" b="1" dirty="0" smtClean="0">
                  <a:solidFill>
                    <a:schemeClr val="bg1"/>
                  </a:solidFill>
                  <a:latin typeface="微软雅黑" pitchFamily="34" charset="-122"/>
                  <a:ea typeface="微软雅黑" pitchFamily="34" charset="-122"/>
                </a:rPr>
                <a:t>创意方向</a:t>
              </a:r>
              <a:endParaRPr lang="zh-CN" altLang="en-US" sz="2000" b="1" dirty="0">
                <a:solidFill>
                  <a:schemeClr val="bg1"/>
                </a:solidFill>
                <a:latin typeface="微软雅黑" pitchFamily="34" charset="-122"/>
                <a:ea typeface="微软雅黑" pitchFamily="34" charset="-122"/>
              </a:endParaRPr>
            </a:p>
          </p:txBody>
        </p:sp>
      </p:grpSp>
      <p:sp>
        <p:nvSpPr>
          <p:cNvPr id="45" name="Rectangle 3"/>
          <p:cNvSpPr>
            <a:spLocks noChangeArrowheads="1"/>
          </p:cNvSpPr>
          <p:nvPr/>
        </p:nvSpPr>
        <p:spPr bwMode="auto">
          <a:xfrm>
            <a:off x="214282" y="3734985"/>
            <a:ext cx="9110246" cy="9002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50000"/>
              </a:lnSpc>
              <a:spcBef>
                <a:spcPct val="0"/>
              </a:spcBef>
              <a:spcAft>
                <a:spcPct val="0"/>
              </a:spcAft>
              <a:buClrTx/>
              <a:buSzTx/>
              <a:buFont typeface="Symbol" charset="2"/>
              <a:buChar char="-"/>
              <a:tabLst/>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环保汽车整车创意设计</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marR="0" lvl="0" indent="-285750" algn="l" defTabSz="914400" rtl="0" eaLnBrk="1" fontAlgn="base" latinLnBrk="0" hangingPunct="1">
              <a:lnSpc>
                <a:spcPct val="150000"/>
              </a:lnSpc>
              <a:spcBef>
                <a:spcPct val="0"/>
              </a:spcBef>
              <a:spcAft>
                <a:spcPct val="0"/>
              </a:spcAft>
              <a:buClrTx/>
              <a:buSzTx/>
              <a:buFont typeface="Symbol" charset="2"/>
              <a:buChar char="-"/>
              <a:tabLst/>
            </a:pPr>
            <a:r>
              <a:rPr lang="en-US"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创意设计以</a:t>
            </a:r>
            <a:r>
              <a:rPr lang="en-US" altLang="en-US" dirty="0" smtClean="0">
                <a:solidFill>
                  <a:srgbClr val="009900"/>
                </a:solidFill>
                <a:latin typeface="微软雅黑" panose="020B0503020204020204" pitchFamily="34" charset="-122"/>
                <a:ea typeface="微软雅黑" panose="020B0503020204020204" pitchFamily="34" charset="-122"/>
              </a:rPr>
              <a:t>造型创绿</a:t>
            </a:r>
            <a:r>
              <a:rPr lang="en-US"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en-US"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核心，以</a:t>
            </a:r>
            <a:r>
              <a:rPr lang="en-US" altLang="en-US" dirty="0" smtClean="0">
                <a:solidFill>
                  <a:srgbClr val="009900"/>
                </a:solidFill>
                <a:latin typeface="微软雅黑" panose="020B0503020204020204" pitchFamily="34" charset="-122"/>
                <a:ea typeface="微软雅黑" panose="020B0503020204020204" pitchFamily="34" charset="-122"/>
              </a:rPr>
              <a:t>技术创绿</a:t>
            </a:r>
            <a:r>
              <a:rPr lang="en-US"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en-US"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特点，以</a:t>
            </a:r>
            <a:r>
              <a:rPr lang="en-US" altLang="en-US" dirty="0" smtClean="0">
                <a:solidFill>
                  <a:srgbClr val="009900"/>
                </a:solidFill>
                <a:latin typeface="微软雅黑" panose="020B0503020204020204" pitchFamily="34" charset="-122"/>
                <a:ea typeface="微软雅黑" panose="020B0503020204020204" pitchFamily="34" charset="-122"/>
              </a:rPr>
              <a:t>智能创绿</a:t>
            </a:r>
            <a:r>
              <a:rPr lang="en-US"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设计</a:t>
            </a:r>
            <a:r>
              <a:rPr lang="en-US"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亮点</a:t>
            </a:r>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91534" y="4920163"/>
            <a:ext cx="1565822" cy="467341"/>
            <a:chOff x="1683815" y="4051592"/>
            <a:chExt cx="1565822" cy="467341"/>
          </a:xfrm>
        </p:grpSpPr>
        <p:sp>
          <p:nvSpPr>
            <p:cNvPr id="47" name="矩形 46"/>
            <p:cNvSpPr/>
            <p:nvPr/>
          </p:nvSpPr>
          <p:spPr>
            <a:xfrm>
              <a:off x="1683815" y="4051592"/>
              <a:ext cx="1565822" cy="467341"/>
            </a:xfrm>
            <a:prstGeom prst="rect">
              <a:avLst/>
            </a:prstGeom>
            <a:solidFill>
              <a:srgbClr val="178C0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53"/>
            <p:cNvSpPr txBox="1"/>
            <p:nvPr/>
          </p:nvSpPr>
          <p:spPr>
            <a:xfrm>
              <a:off x="1791929" y="4107527"/>
              <a:ext cx="1210588" cy="400110"/>
            </a:xfrm>
            <a:prstGeom prst="rect">
              <a:avLst/>
            </a:prstGeom>
            <a:noFill/>
          </p:spPr>
          <p:txBody>
            <a:bodyPr wrap="none" rtlCol="0">
              <a:spAutoFit/>
            </a:bodyPr>
            <a:lstStyle/>
            <a:p>
              <a:pPr algn="ctr"/>
              <a:r>
                <a:rPr lang="zh-CN" altLang="en-US" sz="2000" b="1" dirty="0" smtClean="0">
                  <a:solidFill>
                    <a:schemeClr val="bg1"/>
                  </a:solidFill>
                  <a:latin typeface="微软雅黑" pitchFamily="34" charset="-122"/>
                  <a:ea typeface="微软雅黑" pitchFamily="34" charset="-122"/>
                </a:rPr>
                <a:t>主办单位</a:t>
              </a:r>
              <a:endParaRPr lang="zh-CN" altLang="en-US" sz="2000" b="1" dirty="0">
                <a:solidFill>
                  <a:schemeClr val="bg1"/>
                </a:solidFill>
                <a:latin typeface="微软雅黑" pitchFamily="34" charset="-122"/>
                <a:ea typeface="微软雅黑" pitchFamily="34" charset="-122"/>
              </a:endParaRPr>
            </a:p>
          </p:txBody>
        </p:sp>
      </p:grpSp>
      <p:grpSp>
        <p:nvGrpSpPr>
          <p:cNvPr id="18" name="组合 30"/>
          <p:cNvGrpSpPr/>
          <p:nvPr/>
        </p:nvGrpSpPr>
        <p:grpSpPr>
          <a:xfrm>
            <a:off x="251520" y="2151666"/>
            <a:ext cx="1565822" cy="467341"/>
            <a:chOff x="1683815" y="4051592"/>
            <a:chExt cx="1565822" cy="467341"/>
          </a:xfrm>
        </p:grpSpPr>
        <p:sp>
          <p:nvSpPr>
            <p:cNvPr id="19" name="矩形 18"/>
            <p:cNvSpPr/>
            <p:nvPr/>
          </p:nvSpPr>
          <p:spPr>
            <a:xfrm>
              <a:off x="1683815" y="4051592"/>
              <a:ext cx="1565822" cy="467341"/>
            </a:xfrm>
            <a:prstGeom prst="rect">
              <a:avLst/>
            </a:prstGeom>
            <a:solidFill>
              <a:srgbClr val="178C0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3"/>
            <p:cNvSpPr txBox="1"/>
            <p:nvPr/>
          </p:nvSpPr>
          <p:spPr>
            <a:xfrm>
              <a:off x="1791931" y="4107527"/>
              <a:ext cx="1210588" cy="400110"/>
            </a:xfrm>
            <a:prstGeom prst="rect">
              <a:avLst/>
            </a:prstGeom>
            <a:noFill/>
          </p:spPr>
          <p:txBody>
            <a:bodyPr wrap="none" rtlCol="0">
              <a:spAutoFit/>
            </a:bodyPr>
            <a:lstStyle/>
            <a:p>
              <a:pPr algn="ctr"/>
              <a:r>
                <a:rPr lang="zh-CN" altLang="en-US" sz="2000" b="1" dirty="0" smtClean="0">
                  <a:solidFill>
                    <a:schemeClr val="bg1"/>
                  </a:solidFill>
                  <a:latin typeface="微软雅黑" pitchFamily="34" charset="-122"/>
                  <a:ea typeface="微软雅黑" pitchFamily="34" charset="-122"/>
                </a:rPr>
                <a:t>大赛时间</a:t>
              </a:r>
              <a:endParaRPr lang="zh-CN" altLang="en-US" sz="2000" b="1" dirty="0">
                <a:solidFill>
                  <a:schemeClr val="bg1"/>
                </a:solidFill>
                <a:latin typeface="微软雅黑" pitchFamily="34" charset="-122"/>
                <a:ea typeface="微软雅黑" pitchFamily="34" charset="-122"/>
              </a:endParaRPr>
            </a:p>
          </p:txBody>
        </p:sp>
      </p:grpSp>
      <p:sp>
        <p:nvSpPr>
          <p:cNvPr id="21" name="矩形 20"/>
          <p:cNvSpPr/>
          <p:nvPr/>
        </p:nvSpPr>
        <p:spPr>
          <a:xfrm>
            <a:off x="179512" y="2691015"/>
            <a:ext cx="2055558" cy="369332"/>
          </a:xfrm>
          <a:prstGeom prst="rect">
            <a:avLst/>
          </a:prstGeom>
        </p:spPr>
        <p:txBody>
          <a:bodyPr wrap="none">
            <a:spAutoFit/>
          </a:bodyPr>
          <a:lstStyle/>
          <a:p>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2014</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月至</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a:t>
            </a:r>
          </a:p>
        </p:txBody>
      </p:sp>
      <p:grpSp>
        <p:nvGrpSpPr>
          <p:cNvPr id="3" name="组 2"/>
          <p:cNvGrpSpPr/>
          <p:nvPr/>
        </p:nvGrpSpPr>
        <p:grpSpPr>
          <a:xfrm>
            <a:off x="3563888" y="1106839"/>
            <a:ext cx="4896544" cy="2736304"/>
            <a:chOff x="3563888" y="1196752"/>
            <a:chExt cx="4896544" cy="2736304"/>
          </a:xfrm>
        </p:grpSpPr>
        <p:sp>
          <p:nvSpPr>
            <p:cNvPr id="7" name="圆角矩形 6"/>
            <p:cNvSpPr/>
            <p:nvPr/>
          </p:nvSpPr>
          <p:spPr>
            <a:xfrm>
              <a:off x="3563888" y="1196752"/>
              <a:ext cx="4896544" cy="2736304"/>
            </a:xfrm>
            <a:prstGeom prst="roundRect">
              <a:avLst/>
            </a:prstGeom>
            <a:ln w="9525" cmpd="sng">
              <a:solidFill>
                <a:srgbClr val="009900"/>
              </a:solidFill>
              <a:prstDash val="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pic>
          <p:nvPicPr>
            <p:cNvPr id="6" name="图片 5" descr="屏幕快照 2014-04-20 下午6.55.4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27917" y="1340768"/>
              <a:ext cx="4397826" cy="2427470"/>
            </a:xfrm>
            <a:prstGeom prst="rect">
              <a:avLst/>
            </a:prstGeom>
          </p:spPr>
        </p:pic>
      </p:grpSp>
      <p:grpSp>
        <p:nvGrpSpPr>
          <p:cNvPr id="24" name="组合 23"/>
          <p:cNvGrpSpPr/>
          <p:nvPr/>
        </p:nvGrpSpPr>
        <p:grpSpPr>
          <a:xfrm>
            <a:off x="285720" y="5747741"/>
            <a:ext cx="1565822" cy="467341"/>
            <a:chOff x="1683815" y="4051592"/>
            <a:chExt cx="1565822" cy="467341"/>
          </a:xfrm>
        </p:grpSpPr>
        <p:sp>
          <p:nvSpPr>
            <p:cNvPr id="25" name="矩形 24"/>
            <p:cNvSpPr/>
            <p:nvPr/>
          </p:nvSpPr>
          <p:spPr>
            <a:xfrm>
              <a:off x="1683815" y="4051592"/>
              <a:ext cx="1565822" cy="467341"/>
            </a:xfrm>
            <a:prstGeom prst="rect">
              <a:avLst/>
            </a:prstGeom>
            <a:solidFill>
              <a:srgbClr val="178C0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53"/>
            <p:cNvSpPr txBox="1"/>
            <p:nvPr/>
          </p:nvSpPr>
          <p:spPr>
            <a:xfrm>
              <a:off x="1791929" y="4107527"/>
              <a:ext cx="1210588" cy="400110"/>
            </a:xfrm>
            <a:prstGeom prst="rect">
              <a:avLst/>
            </a:prstGeom>
            <a:noFill/>
          </p:spPr>
          <p:txBody>
            <a:bodyPr wrap="none" rtlCol="0">
              <a:spAutoFit/>
            </a:bodyPr>
            <a:lstStyle/>
            <a:p>
              <a:pPr algn="ctr"/>
              <a:r>
                <a:rPr lang="zh-CN" altLang="en-US" sz="2000" b="1" dirty="0" smtClean="0">
                  <a:solidFill>
                    <a:schemeClr val="bg1"/>
                  </a:solidFill>
                  <a:latin typeface="微软雅黑" pitchFamily="34" charset="-122"/>
                  <a:ea typeface="微软雅黑" pitchFamily="34" charset="-122"/>
                </a:rPr>
                <a:t>支持单位</a:t>
              </a:r>
              <a:endParaRPr lang="zh-CN" altLang="en-US" sz="2000" b="1" dirty="0">
                <a:solidFill>
                  <a:schemeClr val="bg1"/>
                </a:solidFill>
                <a:latin typeface="微软雅黑" pitchFamily="34" charset="-122"/>
                <a:ea typeface="微软雅黑" pitchFamily="34" charset="-122"/>
              </a:endParaRPr>
            </a:p>
          </p:txBody>
        </p:sp>
      </p:grpSp>
      <p:pic>
        <p:nvPicPr>
          <p:cNvPr id="29" name="Picture 2"/>
          <p:cNvPicPr>
            <a:picLocks noChangeAspect="1" noChangeArrowheads="1"/>
          </p:cNvPicPr>
          <p:nvPr/>
        </p:nvPicPr>
        <p:blipFill>
          <a:blip r:embed="rId3" cstate="print"/>
          <a:srcRect t="10563" r="56637"/>
          <a:stretch>
            <a:fillRect/>
          </a:stretch>
        </p:blipFill>
        <p:spPr bwMode="auto">
          <a:xfrm>
            <a:off x="2052649" y="5715016"/>
            <a:ext cx="1804971" cy="604837"/>
          </a:xfrm>
          <a:prstGeom prst="rect">
            <a:avLst/>
          </a:prstGeom>
          <a:noFill/>
          <a:ln w="9525">
            <a:noFill/>
            <a:miter lim="800000"/>
            <a:headEnd/>
            <a:tailEnd/>
          </a:ln>
          <a:effectLst/>
        </p:spPr>
      </p:pic>
      <p:sp>
        <p:nvSpPr>
          <p:cNvPr id="28" name="文本框 27"/>
          <p:cNvSpPr txBox="1"/>
          <p:nvPr/>
        </p:nvSpPr>
        <p:spPr>
          <a:xfrm>
            <a:off x="2555776" y="188640"/>
            <a:ext cx="2952328" cy="523220"/>
          </a:xfrm>
          <a:prstGeom prst="rect">
            <a:avLst/>
          </a:prstGeom>
          <a:noFill/>
        </p:spPr>
        <p:txBody>
          <a:bodyPr wrap="square" rtlCol="0">
            <a:spAutoFit/>
          </a:bodyPr>
          <a:lstStyle/>
          <a:p>
            <a:r>
              <a:rPr kumimoji="1" lang="zh-CN" altLang="en-US" sz="2800" dirty="0" smtClean="0">
                <a:solidFill>
                  <a:schemeClr val="bg1"/>
                </a:solidFill>
              </a:rPr>
              <a:t>首届大赛</a:t>
            </a:r>
            <a:endParaRPr kumimoji="1" lang="zh-CN" altLang="en-US" sz="2800" dirty="0">
              <a:solidFill>
                <a:schemeClr val="bg1"/>
              </a:solidFill>
            </a:endParaRPr>
          </a:p>
        </p:txBody>
      </p:sp>
    </p:spTree>
    <p:extLst>
      <p:ext uri="{BB962C8B-B14F-4D97-AF65-F5344CB8AC3E}">
        <p14:creationId xmlns="" xmlns:p14="http://schemas.microsoft.com/office/powerpoint/2010/main" val="1616227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3334196"/>
            <a:ext cx="8856984" cy="20390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ts val="1200"/>
              </a:spcAft>
            </a:pPr>
            <a:r>
              <a:rPr lang="zh-CN" altLang="en-US" b="1" dirty="0">
                <a:solidFill>
                  <a:srgbClr val="178C0E"/>
                </a:solidFill>
                <a:latin typeface="微软雅黑" pitchFamily="34" charset="-122"/>
                <a:ea typeface="微软雅黑" pitchFamily="34" charset="-122"/>
                <a:cs typeface="Arial" pitchFamily="34" charset="0"/>
              </a:rPr>
              <a:t>在设计理念上</a:t>
            </a:r>
            <a:r>
              <a:rPr lang="zh-CN" altLang="en-US" b="1" dirty="0" smtClean="0">
                <a:solidFill>
                  <a:srgbClr val="009900"/>
                </a:solidFill>
                <a:latin typeface="微软雅黑" panose="020B0503020204020204" pitchFamily="34" charset="-122"/>
                <a:ea typeface="微软雅黑" panose="020B0503020204020204" pitchFamily="34"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体现环保、节能、低碳、智慧与科技，为中国自主汽车设计创立典范；</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fontAlgn="base">
              <a:lnSpc>
                <a:spcPct val="150000"/>
              </a:lnSpc>
              <a:spcBef>
                <a:spcPct val="0"/>
              </a:spcBef>
              <a:spcAft>
                <a:spcPts val="1200"/>
              </a:spcAft>
            </a:pPr>
            <a:r>
              <a:rPr lang="zh-CN" altLang="en-US" b="1" dirty="0">
                <a:solidFill>
                  <a:srgbClr val="178C0E"/>
                </a:solidFill>
                <a:latin typeface="微软雅黑" pitchFamily="34" charset="-122"/>
                <a:ea typeface="微软雅黑" pitchFamily="34" charset="-122"/>
                <a:cs typeface="Arial" pitchFamily="34" charset="0"/>
              </a:rPr>
              <a:t>在设计</a:t>
            </a:r>
            <a:r>
              <a:rPr lang="zh-CN" altLang="en-US" b="1" dirty="0" smtClean="0">
                <a:solidFill>
                  <a:srgbClr val="178C0E"/>
                </a:solidFill>
                <a:latin typeface="微软雅黑" pitchFamily="34" charset="-122"/>
                <a:ea typeface="微软雅黑" pitchFamily="34" charset="-122"/>
                <a:cs typeface="Arial" pitchFamily="34" charset="0"/>
              </a:rPr>
              <a:t>概念上，</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清晰超前、引领潮流，为未来汽车提供有价值甚至可商业化创意思想；</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fontAlgn="base">
              <a:lnSpc>
                <a:spcPct val="150000"/>
              </a:lnSpc>
              <a:spcBef>
                <a:spcPct val="0"/>
              </a:spcBef>
              <a:spcAft>
                <a:spcPts val="1200"/>
              </a:spcAft>
            </a:pPr>
            <a:r>
              <a:rPr lang="zh-CN" altLang="en-US" b="1" dirty="0" smtClean="0">
                <a:solidFill>
                  <a:srgbClr val="178C0E"/>
                </a:solidFill>
                <a:latin typeface="微软雅黑" pitchFamily="34" charset="-122"/>
                <a:ea typeface="微软雅黑" pitchFamily="34" charset="-122"/>
                <a:cs typeface="Arial" pitchFamily="34" charset="0"/>
              </a:rPr>
              <a:t>在设计创意上，</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符合绿能（</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ET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）和信息（</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IT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）技术的发展背景，具前瞻性，思路贴近人们的生活方式、情感需求及审美情趣，具民族文化特色和时代特性。  </a:t>
            </a:r>
          </a:p>
        </p:txBody>
      </p:sp>
      <p:pic>
        <p:nvPicPr>
          <p:cNvPr id="4" name="图片 3" descr="创绿润未来(1).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67744" y="1052736"/>
            <a:ext cx="4243518" cy="2088232"/>
          </a:xfrm>
          <a:prstGeom prst="rect">
            <a:avLst/>
          </a:prstGeom>
        </p:spPr>
      </p:pic>
    </p:spTree>
    <p:extLst>
      <p:ext uri="{BB962C8B-B14F-4D97-AF65-F5344CB8AC3E}">
        <p14:creationId xmlns="" xmlns:p14="http://schemas.microsoft.com/office/powerpoint/2010/main" val="441001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43636" y="1914543"/>
            <a:ext cx="2676836" cy="2018513"/>
          </a:xfrm>
          <a:prstGeom prst="rect">
            <a:avLst/>
          </a:prstGeom>
          <a:solidFill>
            <a:schemeClr val="bg1">
              <a:lumMod val="95000"/>
            </a:schemeClr>
          </a:solidFill>
        </p:spPr>
        <p:txBody>
          <a:bodyPr/>
          <a:lstStyle/>
          <a:p>
            <a:pPr fontAlgn="auto">
              <a:lnSpc>
                <a:spcPct val="150000"/>
              </a:lnSpc>
              <a:spcBef>
                <a:spcPts val="0"/>
              </a:spcBef>
              <a:spcAft>
                <a:spcPts val="0"/>
              </a:spcAft>
              <a:defRPr/>
            </a:pPr>
            <a:r>
              <a:rPr lang="zh-CN" altLang="en-US" sz="2400" b="1" dirty="0" smtClean="0">
                <a:solidFill>
                  <a:srgbClr val="178C0E"/>
                </a:solidFill>
                <a:latin typeface="微软雅黑" pitchFamily="34" charset="-122"/>
                <a:ea typeface="微软雅黑" pitchFamily="34" charset="-122"/>
              </a:rPr>
              <a:t>智能创绿</a:t>
            </a:r>
            <a:endParaRPr lang="en-US" altLang="zh-CN" sz="2400" b="1" dirty="0">
              <a:solidFill>
                <a:srgbClr val="178C0E"/>
              </a:solidFill>
              <a:latin typeface="微软雅黑" pitchFamily="34" charset="-122"/>
              <a:ea typeface="微软雅黑" pitchFamily="34" charset="-122"/>
            </a:endParaRPr>
          </a:p>
          <a:p>
            <a:pPr>
              <a:lnSpc>
                <a:spcPct val="130000"/>
              </a:lnSpc>
              <a:spcAft>
                <a:spcPts val="600"/>
              </a:spcAft>
            </a:pPr>
            <a:r>
              <a:rPr lang="zh-CN" altLang="en-US" sz="1600" dirty="0" smtClean="0">
                <a:solidFill>
                  <a:srgbClr val="5F5E5C"/>
                </a:solidFill>
                <a:latin typeface="微软雅黑" pitchFamily="34" charset="-122"/>
                <a:ea typeface="微软雅黑" pitchFamily="34" charset="-122"/>
              </a:rPr>
              <a:t>环保汽车创意设计在科技、智慧、汽车用户界面与交互等智能方面要彰显其超前意识和设计亮点</a:t>
            </a:r>
            <a:endParaRPr lang="zh-CN" altLang="zh-CN" sz="1600" b="1" dirty="0">
              <a:solidFill>
                <a:srgbClr val="D24726"/>
              </a:solidFill>
              <a:latin typeface="微软雅黑" pitchFamily="34" charset="-122"/>
              <a:ea typeface="微软雅黑" pitchFamily="34" charset="-122"/>
            </a:endParaRPr>
          </a:p>
        </p:txBody>
      </p:sp>
      <p:sp>
        <p:nvSpPr>
          <p:cNvPr id="6" name="矩形 5"/>
          <p:cNvSpPr/>
          <p:nvPr/>
        </p:nvSpPr>
        <p:spPr>
          <a:xfrm>
            <a:off x="3003540" y="4021156"/>
            <a:ext cx="3008620" cy="1784108"/>
          </a:xfrm>
          <a:prstGeom prst="rect">
            <a:avLst/>
          </a:prstGeom>
          <a:solidFill>
            <a:schemeClr val="bg1">
              <a:lumMod val="95000"/>
            </a:schemeClr>
          </a:solidFill>
        </p:spPr>
        <p:txBody>
          <a:bodyPr/>
          <a:lstStyle/>
          <a:p>
            <a:pPr fontAlgn="auto">
              <a:lnSpc>
                <a:spcPct val="150000"/>
              </a:lnSpc>
              <a:spcBef>
                <a:spcPts val="0"/>
              </a:spcBef>
              <a:spcAft>
                <a:spcPts val="0"/>
              </a:spcAft>
              <a:defRPr/>
            </a:pPr>
            <a:r>
              <a:rPr lang="zh-CN" altLang="en-US" sz="2400" b="1" dirty="0" smtClean="0">
                <a:solidFill>
                  <a:srgbClr val="178C0E"/>
                </a:solidFill>
                <a:latin typeface="微软雅黑" pitchFamily="34" charset="-122"/>
                <a:ea typeface="微软雅黑" pitchFamily="34" charset="-122"/>
              </a:rPr>
              <a:t>技术创绿</a:t>
            </a:r>
            <a:endParaRPr lang="en-US" altLang="zh-CN" sz="2400" b="1" dirty="0">
              <a:solidFill>
                <a:srgbClr val="178C0E"/>
              </a:solidFill>
              <a:latin typeface="微软雅黑" pitchFamily="34" charset="-122"/>
              <a:ea typeface="微软雅黑" pitchFamily="34" charset="-122"/>
            </a:endParaRPr>
          </a:p>
          <a:p>
            <a:pPr>
              <a:lnSpc>
                <a:spcPct val="130000"/>
              </a:lnSpc>
              <a:spcAft>
                <a:spcPts val="600"/>
              </a:spcAft>
            </a:pPr>
            <a:r>
              <a:rPr lang="zh-CN" altLang="en-US" sz="1600" dirty="0" smtClean="0">
                <a:solidFill>
                  <a:srgbClr val="5F5E5C"/>
                </a:solidFill>
                <a:latin typeface="微软雅黑" pitchFamily="34" charset="-122"/>
                <a:ea typeface="微软雅黑" pitchFamily="34" charset="-122"/>
              </a:rPr>
              <a:t>环保汽车创意设计在新能源、新材料、新动力、轻量化等技术方面体现其创新特色</a:t>
            </a:r>
            <a:endParaRPr lang="zh-CN" altLang="zh-CN" sz="1600" dirty="0">
              <a:solidFill>
                <a:srgbClr val="5F5E5C"/>
              </a:solidFill>
              <a:latin typeface="微软雅黑" pitchFamily="34" charset="-122"/>
              <a:ea typeface="微软雅黑" pitchFamily="34" charset="-122"/>
            </a:endParaRPr>
          </a:p>
        </p:txBody>
      </p:sp>
      <p:sp>
        <p:nvSpPr>
          <p:cNvPr id="8" name="矩形 7"/>
          <p:cNvSpPr/>
          <p:nvPr/>
        </p:nvSpPr>
        <p:spPr>
          <a:xfrm>
            <a:off x="251520" y="1844825"/>
            <a:ext cx="2702786" cy="2016224"/>
          </a:xfrm>
          <a:prstGeom prst="rect">
            <a:avLst/>
          </a:prstGeom>
          <a:solidFill>
            <a:schemeClr val="bg1">
              <a:lumMod val="95000"/>
            </a:schemeClr>
          </a:solidFill>
        </p:spPr>
        <p:txBody>
          <a:bodyPr/>
          <a:lstStyle/>
          <a:p>
            <a:pPr fontAlgn="auto">
              <a:lnSpc>
                <a:spcPct val="150000"/>
              </a:lnSpc>
              <a:spcBef>
                <a:spcPts val="0"/>
              </a:spcBef>
              <a:spcAft>
                <a:spcPts val="0"/>
              </a:spcAft>
              <a:defRPr/>
            </a:pPr>
            <a:r>
              <a:rPr lang="zh-CN" altLang="en-US" sz="2400" b="1" dirty="0" smtClean="0">
                <a:solidFill>
                  <a:srgbClr val="178C0E"/>
                </a:solidFill>
                <a:latin typeface="微软雅黑" pitchFamily="34" charset="-122"/>
                <a:ea typeface="微软雅黑" pitchFamily="34" charset="-122"/>
              </a:rPr>
              <a:t>造型创绿</a:t>
            </a:r>
            <a:endParaRPr lang="en-US" altLang="zh-CN" sz="2400" b="1" dirty="0">
              <a:solidFill>
                <a:srgbClr val="178C0E"/>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sz="1600" dirty="0" smtClean="0">
                <a:solidFill>
                  <a:srgbClr val="5F5E5C"/>
                </a:solidFill>
                <a:latin typeface="微软雅黑" pitchFamily="34" charset="-122"/>
                <a:ea typeface="微软雅黑" pitchFamily="34" charset="-122"/>
              </a:rPr>
              <a:t>环保汽车创意设计在未来造型发展方面突出其前瞻性、创新性、独特性</a:t>
            </a:r>
            <a:endParaRPr lang="zh-CN" altLang="zh-CN" sz="1600" b="1" dirty="0" smtClean="0">
              <a:solidFill>
                <a:srgbClr val="D24726"/>
              </a:solidFill>
              <a:latin typeface="微软雅黑" pitchFamily="34" charset="-122"/>
              <a:ea typeface="微软雅黑" pitchFamily="34" charset="-122"/>
            </a:endParaRPr>
          </a:p>
          <a:p>
            <a:pPr fontAlgn="auto">
              <a:lnSpc>
                <a:spcPct val="150000"/>
              </a:lnSpc>
              <a:spcBef>
                <a:spcPts val="0"/>
              </a:spcBef>
              <a:spcAft>
                <a:spcPts val="0"/>
              </a:spcAft>
              <a:defRPr/>
            </a:pPr>
            <a:endParaRPr lang="zh-CN" altLang="en-US" sz="1400" dirty="0">
              <a:latin typeface="微软雅黑" pitchFamily="34" charset="-122"/>
              <a:ea typeface="微软雅黑" pitchFamily="34" charset="-122"/>
            </a:endParaRPr>
          </a:p>
        </p:txBody>
      </p:sp>
      <p:sp>
        <p:nvSpPr>
          <p:cNvPr id="9" name="矩形 8"/>
          <p:cNvSpPr/>
          <p:nvPr/>
        </p:nvSpPr>
        <p:spPr>
          <a:xfrm>
            <a:off x="179512" y="1228690"/>
            <a:ext cx="8464454" cy="400110"/>
          </a:xfrm>
          <a:prstGeom prst="rect">
            <a:avLst/>
          </a:prstGeom>
        </p:spPr>
        <p:txBody>
          <a:bodyPr wrap="square">
            <a:spAutoFit/>
          </a:bodyPr>
          <a:lstStyle/>
          <a:p>
            <a:pPr lvl="0" fontAlgn="base">
              <a:spcBef>
                <a:spcPct val="0"/>
              </a:spcBef>
              <a:spcAft>
                <a:spcPct val="0"/>
              </a:spcAft>
            </a:pPr>
            <a:r>
              <a:rPr lang="zh-CN" altLang="en-US" sz="2000" b="1" dirty="0" smtClean="0">
                <a:latin typeface="微软雅黑" pitchFamily="34" charset="-122"/>
                <a:ea typeface="微软雅黑" pitchFamily="34" charset="-122"/>
                <a:cs typeface="Arial" pitchFamily="34" charset="0"/>
              </a:rPr>
              <a:t>环保汽车创意设计关键词：造型创绿、技术创绿、智能创绿</a:t>
            </a:r>
          </a:p>
        </p:txBody>
      </p:sp>
      <p:pic>
        <p:nvPicPr>
          <p:cNvPr id="53250" name="Picture 2"/>
          <p:cNvPicPr>
            <a:picLocks noChangeAspect="1" noChangeArrowheads="1"/>
          </p:cNvPicPr>
          <p:nvPr/>
        </p:nvPicPr>
        <p:blipFill>
          <a:blip r:embed="rId2" cstate="print"/>
          <a:srcRect/>
          <a:stretch>
            <a:fillRect/>
          </a:stretch>
        </p:blipFill>
        <p:spPr bwMode="auto">
          <a:xfrm>
            <a:off x="251521" y="4000505"/>
            <a:ext cx="2662614" cy="1831956"/>
          </a:xfrm>
          <a:prstGeom prst="rect">
            <a:avLst/>
          </a:prstGeom>
          <a:noFill/>
          <a:ln w="9525">
            <a:noFill/>
            <a:miter lim="800000"/>
            <a:headEnd/>
            <a:tailEnd/>
          </a:ln>
          <a:effectLst/>
        </p:spPr>
      </p:pic>
      <p:pic>
        <p:nvPicPr>
          <p:cNvPr id="53253" name="Picture 5"/>
          <p:cNvPicPr>
            <a:picLocks noChangeAspect="1" noChangeArrowheads="1"/>
          </p:cNvPicPr>
          <p:nvPr/>
        </p:nvPicPr>
        <p:blipFill>
          <a:blip r:embed="rId3" cstate="print"/>
          <a:srcRect/>
          <a:stretch>
            <a:fillRect/>
          </a:stretch>
        </p:blipFill>
        <p:spPr bwMode="auto">
          <a:xfrm>
            <a:off x="6143636" y="4156648"/>
            <a:ext cx="2676836" cy="1720624"/>
          </a:xfrm>
          <a:prstGeom prst="rect">
            <a:avLst/>
          </a:prstGeom>
          <a:noFill/>
          <a:ln w="9525">
            <a:noFill/>
            <a:miter lim="800000"/>
            <a:headEnd/>
            <a:tailEnd/>
          </a:ln>
          <a:effectLst/>
        </p:spPr>
      </p:pic>
      <p:pic>
        <p:nvPicPr>
          <p:cNvPr id="3" name="图片 2"/>
          <p:cNvPicPr>
            <a:picLocks noChangeAspect="1"/>
          </p:cNvPicPr>
          <p:nvPr/>
        </p:nvPicPr>
        <p:blipFill>
          <a:blip r:embed="rId4" cstate="print"/>
          <a:stretch>
            <a:fillRect/>
          </a:stretch>
        </p:blipFill>
        <p:spPr>
          <a:xfrm>
            <a:off x="3131840" y="1988840"/>
            <a:ext cx="2632365" cy="1656184"/>
          </a:xfrm>
          <a:prstGeom prst="rect">
            <a:avLst/>
          </a:prstGeom>
        </p:spPr>
      </p:pic>
      <p:cxnSp>
        <p:nvCxnSpPr>
          <p:cNvPr id="7" name="直线连接符 6"/>
          <p:cNvCxnSpPr/>
          <p:nvPr/>
        </p:nvCxnSpPr>
        <p:spPr>
          <a:xfrm>
            <a:off x="251520" y="3933056"/>
            <a:ext cx="5832648" cy="0"/>
          </a:xfrm>
          <a:prstGeom prst="line">
            <a:avLst/>
          </a:prstGeom>
          <a:ln w="19050" cmpd="sng">
            <a:solidFill>
              <a:schemeClr val="bg1">
                <a:lumMod val="85000"/>
              </a:schemeClr>
            </a:solidFill>
            <a:prstDash val="sysDash"/>
          </a:ln>
        </p:spPr>
        <p:style>
          <a:lnRef idx="1">
            <a:schemeClr val="accent6"/>
          </a:lnRef>
          <a:fillRef idx="0">
            <a:schemeClr val="accent6"/>
          </a:fillRef>
          <a:effectRef idx="0">
            <a:schemeClr val="accent6"/>
          </a:effectRef>
          <a:fontRef idx="minor">
            <a:schemeClr val="tx1"/>
          </a:fontRef>
        </p:style>
      </p:cxnSp>
      <p:cxnSp>
        <p:nvCxnSpPr>
          <p:cNvPr id="14" name="直线连接符 13"/>
          <p:cNvCxnSpPr/>
          <p:nvPr/>
        </p:nvCxnSpPr>
        <p:spPr>
          <a:xfrm>
            <a:off x="6084168" y="1916832"/>
            <a:ext cx="0" cy="3744416"/>
          </a:xfrm>
          <a:prstGeom prst="line">
            <a:avLst/>
          </a:prstGeom>
          <a:ln w="19050" cmpd="sng">
            <a:solidFill>
              <a:schemeClr val="bg1">
                <a:lumMod val="85000"/>
              </a:schemeClr>
            </a:solidFill>
            <a:prstDash val="sysDash"/>
          </a:ln>
        </p:spPr>
        <p:style>
          <a:lnRef idx="1">
            <a:schemeClr val="accent6"/>
          </a:lnRef>
          <a:fillRef idx="0">
            <a:schemeClr val="accent6"/>
          </a:fillRef>
          <a:effectRef idx="0">
            <a:schemeClr val="accent6"/>
          </a:effectRef>
          <a:fontRef idx="minor">
            <a:schemeClr val="tx1"/>
          </a:fontRef>
        </p:style>
      </p:cxnSp>
      <p:sp>
        <p:nvSpPr>
          <p:cNvPr id="12" name="文本框 11"/>
          <p:cNvSpPr txBox="1"/>
          <p:nvPr/>
        </p:nvSpPr>
        <p:spPr>
          <a:xfrm>
            <a:off x="2627784" y="188640"/>
            <a:ext cx="2952328" cy="523220"/>
          </a:xfrm>
          <a:prstGeom prst="rect">
            <a:avLst/>
          </a:prstGeom>
          <a:noFill/>
        </p:spPr>
        <p:txBody>
          <a:bodyPr wrap="square" rtlCol="0">
            <a:spAutoFit/>
          </a:bodyPr>
          <a:lstStyle/>
          <a:p>
            <a:r>
              <a:rPr kumimoji="1" lang="zh-CN" altLang="en-US" sz="2800" dirty="0" smtClean="0">
                <a:solidFill>
                  <a:schemeClr val="bg1"/>
                </a:solidFill>
              </a:rPr>
              <a:t>创意方向</a:t>
            </a:r>
            <a:endParaRPr kumimoji="1" lang="zh-CN" altLang="en-US" sz="2800" dirty="0">
              <a:solidFill>
                <a:schemeClr val="bg1"/>
              </a:solidFill>
            </a:endParaRPr>
          </a:p>
        </p:txBody>
      </p:sp>
    </p:spTree>
    <p:extLst>
      <p:ext uri="{BB962C8B-B14F-4D97-AF65-F5344CB8AC3E}">
        <p14:creationId xmlns="" xmlns:p14="http://schemas.microsoft.com/office/powerpoint/2010/main" val="290006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42" y="1391639"/>
            <a:ext cx="8501058" cy="1885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ts val="1200"/>
              </a:spcAft>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针对创绿且具前瞻性创意、有创新特色、设计亮点、</a:t>
            </a:r>
            <a:r>
              <a:rPr lang="zh-CN" altLang="en-US" b="1" dirty="0" smtClean="0">
                <a:solidFill>
                  <a:srgbClr val="178C0E"/>
                </a:solidFill>
                <a:latin typeface="微软雅黑" panose="020B0503020204020204" pitchFamily="34" charset="-122"/>
                <a:ea typeface="微软雅黑" panose="020B0503020204020204" pitchFamily="34" charset="-122"/>
              </a:rPr>
              <a:t>未公开发表的原创（不得侵害他人知识产权）概念车型</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均可参赛。</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fontAlgn="base">
              <a:lnSpc>
                <a:spcPct val="150000"/>
              </a:lnSpc>
              <a:spcBef>
                <a:spcPct val="0"/>
              </a:spcBef>
              <a:spcAft>
                <a:spcPts val="1200"/>
              </a:spcAft>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无论是乘用车三厢型</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Sedan</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、两厢型</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Hatch-back</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、旅行型</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Wagon</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、轿跑型</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Coupe</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、交叉型</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Cross</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、多功能型</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MPV</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、越野型</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SUV</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，还是商用车型等</a:t>
            </a:r>
            <a:r>
              <a:rPr lang="zh-CN" altLang="en-US" b="1" dirty="0" smtClean="0">
                <a:solidFill>
                  <a:srgbClr val="178C0E"/>
                </a:solidFill>
                <a:latin typeface="微软雅黑" panose="020B0503020204020204" pitchFamily="34" charset="-122"/>
                <a:ea typeface="微软雅黑" panose="020B0503020204020204" pitchFamily="34" charset="-122"/>
              </a:rPr>
              <a:t>均不受限制</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a:t>
            </a:r>
          </a:p>
        </p:txBody>
      </p:sp>
      <p:pic>
        <p:nvPicPr>
          <p:cNvPr id="4" name="图片 3" descr="car.png"/>
          <p:cNvPicPr>
            <a:picLocks noChangeAspect="1"/>
          </p:cNvPicPr>
          <p:nvPr/>
        </p:nvPicPr>
        <p:blipFill>
          <a:blip r:embed="rId2" cstate="print"/>
          <a:stretch>
            <a:fillRect/>
          </a:stretch>
        </p:blipFill>
        <p:spPr>
          <a:xfrm flipH="1">
            <a:off x="-1714544" y="2857496"/>
            <a:ext cx="10001320" cy="5000660"/>
          </a:xfrm>
          <a:prstGeom prst="rect">
            <a:avLst/>
          </a:prstGeom>
        </p:spPr>
      </p:pic>
      <p:sp>
        <p:nvSpPr>
          <p:cNvPr id="5" name="圆角矩形 4"/>
          <p:cNvSpPr/>
          <p:nvPr/>
        </p:nvSpPr>
        <p:spPr>
          <a:xfrm>
            <a:off x="283440" y="1628800"/>
            <a:ext cx="288032" cy="288032"/>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6" name="圆角矩形 5"/>
          <p:cNvSpPr/>
          <p:nvPr/>
        </p:nvSpPr>
        <p:spPr>
          <a:xfrm>
            <a:off x="285720" y="2569464"/>
            <a:ext cx="288032" cy="288032"/>
          </a:xfrm>
          <a:prstGeom prst="roundRect">
            <a:avLst/>
          </a:prstGeom>
          <a:solidFill>
            <a:srgbClr val="178C0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7" name="文本框 6"/>
          <p:cNvSpPr txBox="1"/>
          <p:nvPr/>
        </p:nvSpPr>
        <p:spPr>
          <a:xfrm>
            <a:off x="2627784" y="188640"/>
            <a:ext cx="2952328" cy="523220"/>
          </a:xfrm>
          <a:prstGeom prst="rect">
            <a:avLst/>
          </a:prstGeom>
          <a:noFill/>
        </p:spPr>
        <p:txBody>
          <a:bodyPr wrap="square" rtlCol="0">
            <a:spAutoFit/>
          </a:bodyPr>
          <a:lstStyle/>
          <a:p>
            <a:r>
              <a:rPr kumimoji="1" lang="zh-CN" altLang="en-US" sz="2800" dirty="0" smtClean="0">
                <a:solidFill>
                  <a:schemeClr val="bg1"/>
                </a:solidFill>
              </a:rPr>
              <a:t>参赛车型</a:t>
            </a:r>
            <a:endParaRPr kumimoji="1" lang="zh-CN" altLang="en-US" sz="2800" dirty="0">
              <a:solidFill>
                <a:schemeClr val="bg1"/>
              </a:solidFill>
            </a:endParaRPr>
          </a:p>
        </p:txBody>
      </p:sp>
    </p:spTree>
    <p:extLst>
      <p:ext uri="{BB962C8B-B14F-4D97-AF65-F5344CB8AC3E}">
        <p14:creationId xmlns="" xmlns:p14="http://schemas.microsoft.com/office/powerpoint/2010/main" val="199448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2"/>
          <p:cNvGrpSpPr>
            <a:grpSpLocks/>
          </p:cNvGrpSpPr>
          <p:nvPr/>
        </p:nvGrpSpPr>
        <p:grpSpPr bwMode="auto">
          <a:xfrm>
            <a:off x="3481388" y="1438225"/>
            <a:ext cx="1123950" cy="942975"/>
            <a:chOff x="1944" y="1766"/>
            <a:chExt cx="708" cy="594"/>
          </a:xfrm>
        </p:grpSpPr>
        <p:sp>
          <p:nvSpPr>
            <p:cNvPr id="54" name="Freeform 3"/>
            <p:cNvSpPr>
              <a:spLocks/>
            </p:cNvSpPr>
            <p:nvPr/>
          </p:nvSpPr>
          <p:spPr bwMode="gray">
            <a:xfrm>
              <a:off x="1944" y="1928"/>
              <a:ext cx="708" cy="432"/>
            </a:xfrm>
            <a:custGeom>
              <a:avLst/>
              <a:gdLst>
                <a:gd name="T0" fmla="*/ 8 w 708"/>
                <a:gd name="T1" fmla="*/ 211 h 432"/>
                <a:gd name="T2" fmla="*/ 324 w 708"/>
                <a:gd name="T3" fmla="*/ 417 h 432"/>
                <a:gd name="T4" fmla="*/ 360 w 708"/>
                <a:gd name="T5" fmla="*/ 432 h 432"/>
                <a:gd name="T6" fmla="*/ 404 w 708"/>
                <a:gd name="T7" fmla="*/ 412 h 432"/>
                <a:gd name="T8" fmla="*/ 705 w 708"/>
                <a:gd name="T9" fmla="*/ 216 h 432"/>
                <a:gd name="T10" fmla="*/ 708 w 708"/>
                <a:gd name="T11" fmla="*/ 198 h 432"/>
                <a:gd name="T12" fmla="*/ 671 w 708"/>
                <a:gd name="T13" fmla="*/ 4 h 432"/>
                <a:gd name="T14" fmla="*/ 383 w 708"/>
                <a:gd name="T15" fmla="*/ 190 h 432"/>
                <a:gd name="T16" fmla="*/ 354 w 708"/>
                <a:gd name="T17" fmla="*/ 187 h 432"/>
                <a:gd name="T18" fmla="*/ 39 w 708"/>
                <a:gd name="T19" fmla="*/ 0 h 432"/>
                <a:gd name="T20" fmla="*/ 0 w 708"/>
                <a:gd name="T21" fmla="*/ 195 h 432"/>
                <a:gd name="T22" fmla="*/ 8 w 708"/>
                <a:gd name="T23" fmla="*/ 211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8"/>
                <a:gd name="T37" fmla="*/ 0 h 432"/>
                <a:gd name="T38" fmla="*/ 708 w 708"/>
                <a:gd name="T39" fmla="*/ 432 h 4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8" h="432">
                  <a:moveTo>
                    <a:pt x="8" y="211"/>
                  </a:moveTo>
                  <a:cubicBezTo>
                    <a:pt x="8" y="211"/>
                    <a:pt x="265" y="380"/>
                    <a:pt x="324" y="417"/>
                  </a:cubicBezTo>
                  <a:cubicBezTo>
                    <a:pt x="336" y="423"/>
                    <a:pt x="342" y="432"/>
                    <a:pt x="360" y="432"/>
                  </a:cubicBezTo>
                  <a:cubicBezTo>
                    <a:pt x="378" y="432"/>
                    <a:pt x="386" y="423"/>
                    <a:pt x="404" y="412"/>
                  </a:cubicBezTo>
                  <a:cubicBezTo>
                    <a:pt x="560" y="311"/>
                    <a:pt x="705" y="216"/>
                    <a:pt x="705" y="216"/>
                  </a:cubicBezTo>
                  <a:lnTo>
                    <a:pt x="708" y="198"/>
                  </a:lnTo>
                  <a:lnTo>
                    <a:pt x="671" y="4"/>
                  </a:lnTo>
                  <a:lnTo>
                    <a:pt x="383" y="190"/>
                  </a:lnTo>
                  <a:lnTo>
                    <a:pt x="354" y="187"/>
                  </a:lnTo>
                  <a:lnTo>
                    <a:pt x="39" y="0"/>
                  </a:lnTo>
                  <a:lnTo>
                    <a:pt x="0" y="195"/>
                  </a:lnTo>
                  <a:lnTo>
                    <a:pt x="8" y="211"/>
                  </a:lnTo>
                  <a:close/>
                </a:path>
              </a:pathLst>
            </a:custGeom>
            <a:gradFill rotWithShape="1">
              <a:gsLst>
                <a:gs pos="0">
                  <a:srgbClr val="FDFDFD"/>
                </a:gs>
                <a:gs pos="100000">
                  <a:srgbClr val="C0C0C0"/>
                </a:gs>
              </a:gsLst>
              <a:lin ang="5400000" scaled="1"/>
            </a:gradFill>
            <a:ln>
              <a:noFill/>
            </a:ln>
            <a:effectLst>
              <a:outerShdw blurRad="63500" dist="26940" dir="5400000" algn="ctr" rotWithShape="0">
                <a:srgbClr val="000000">
                  <a:alpha val="74998"/>
                </a:srgbClr>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55" name="Freeform 4"/>
            <p:cNvSpPr>
              <a:spLocks/>
            </p:cNvSpPr>
            <p:nvPr/>
          </p:nvSpPr>
          <p:spPr bwMode="gray">
            <a:xfrm>
              <a:off x="1974" y="1766"/>
              <a:ext cx="646" cy="366"/>
            </a:xfrm>
            <a:custGeom>
              <a:avLst/>
              <a:gdLst>
                <a:gd name="T0" fmla="*/ 346 w 646"/>
                <a:gd name="T1" fmla="*/ 0 h 366"/>
                <a:gd name="T2" fmla="*/ 288 w 646"/>
                <a:gd name="T3" fmla="*/ 27 h 366"/>
                <a:gd name="T4" fmla="*/ 171 w 646"/>
                <a:gd name="T5" fmla="*/ 89 h 366"/>
                <a:gd name="T6" fmla="*/ 21 w 646"/>
                <a:gd name="T7" fmla="*/ 158 h 366"/>
                <a:gd name="T8" fmla="*/ 15 w 646"/>
                <a:gd name="T9" fmla="*/ 182 h 366"/>
                <a:gd name="T10" fmla="*/ 241 w 646"/>
                <a:gd name="T11" fmla="*/ 320 h 366"/>
                <a:gd name="T12" fmla="*/ 333 w 646"/>
                <a:gd name="T13" fmla="*/ 366 h 366"/>
                <a:gd name="T14" fmla="*/ 391 w 646"/>
                <a:gd name="T15" fmla="*/ 347 h 366"/>
                <a:gd name="T16" fmla="*/ 552 w 646"/>
                <a:gd name="T17" fmla="*/ 251 h 366"/>
                <a:gd name="T18" fmla="*/ 618 w 646"/>
                <a:gd name="T19" fmla="*/ 204 h 366"/>
                <a:gd name="T20" fmla="*/ 643 w 646"/>
                <a:gd name="T21" fmla="*/ 179 h 366"/>
                <a:gd name="T22" fmla="*/ 619 w 646"/>
                <a:gd name="T23" fmla="*/ 153 h 366"/>
                <a:gd name="T24" fmla="*/ 478 w 646"/>
                <a:gd name="T25" fmla="*/ 69 h 366"/>
                <a:gd name="T26" fmla="*/ 346 w 646"/>
                <a:gd name="T27" fmla="*/ 0 h 3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6"/>
                <a:gd name="T43" fmla="*/ 0 h 366"/>
                <a:gd name="T44" fmla="*/ 646 w 646"/>
                <a:gd name="T45" fmla="*/ 366 h 3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6" h="366">
                  <a:moveTo>
                    <a:pt x="346" y="0"/>
                  </a:moveTo>
                  <a:cubicBezTo>
                    <a:pt x="331" y="0"/>
                    <a:pt x="317" y="12"/>
                    <a:pt x="288" y="27"/>
                  </a:cubicBezTo>
                  <a:lnTo>
                    <a:pt x="171" y="89"/>
                  </a:lnTo>
                  <a:lnTo>
                    <a:pt x="21" y="158"/>
                  </a:lnTo>
                  <a:cubicBezTo>
                    <a:pt x="21" y="158"/>
                    <a:pt x="0" y="167"/>
                    <a:pt x="15" y="182"/>
                  </a:cubicBezTo>
                  <a:cubicBezTo>
                    <a:pt x="151" y="265"/>
                    <a:pt x="188" y="289"/>
                    <a:pt x="241" y="320"/>
                  </a:cubicBezTo>
                  <a:cubicBezTo>
                    <a:pt x="294" y="351"/>
                    <a:pt x="308" y="361"/>
                    <a:pt x="333" y="366"/>
                  </a:cubicBezTo>
                  <a:cubicBezTo>
                    <a:pt x="349" y="365"/>
                    <a:pt x="355" y="366"/>
                    <a:pt x="391" y="347"/>
                  </a:cubicBezTo>
                  <a:lnTo>
                    <a:pt x="552" y="251"/>
                  </a:lnTo>
                  <a:lnTo>
                    <a:pt x="618" y="204"/>
                  </a:lnTo>
                  <a:cubicBezTo>
                    <a:pt x="633" y="192"/>
                    <a:pt x="643" y="187"/>
                    <a:pt x="643" y="179"/>
                  </a:cubicBezTo>
                  <a:cubicBezTo>
                    <a:pt x="643" y="171"/>
                    <a:pt x="646" y="171"/>
                    <a:pt x="619" y="153"/>
                  </a:cubicBezTo>
                  <a:lnTo>
                    <a:pt x="478" y="69"/>
                  </a:lnTo>
                  <a:cubicBezTo>
                    <a:pt x="433" y="44"/>
                    <a:pt x="361" y="0"/>
                    <a:pt x="346" y="0"/>
                  </a:cubicBezTo>
                  <a:close/>
                </a:path>
              </a:pathLst>
            </a:custGeom>
            <a:solidFill>
              <a:srgbClr val="EAEAE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latin typeface="Calibri" charset="0"/>
              </a:endParaRPr>
            </a:p>
          </p:txBody>
        </p:sp>
        <p:sp>
          <p:nvSpPr>
            <p:cNvPr id="56" name="Freeform 5"/>
            <p:cNvSpPr>
              <a:spLocks/>
            </p:cNvSpPr>
            <p:nvPr/>
          </p:nvSpPr>
          <p:spPr bwMode="gray">
            <a:xfrm>
              <a:off x="2052" y="1985"/>
              <a:ext cx="254" cy="313"/>
            </a:xfrm>
            <a:custGeom>
              <a:avLst/>
              <a:gdLst>
                <a:gd name="T0" fmla="*/ 0 w 254"/>
                <a:gd name="T1" fmla="*/ 0 h 313"/>
                <a:gd name="T2" fmla="*/ 134 w 254"/>
                <a:gd name="T3" fmla="*/ 82 h 313"/>
                <a:gd name="T4" fmla="*/ 228 w 254"/>
                <a:gd name="T5" fmla="*/ 135 h 313"/>
                <a:gd name="T6" fmla="*/ 254 w 254"/>
                <a:gd name="T7" fmla="*/ 166 h 313"/>
                <a:gd name="T8" fmla="*/ 254 w 254"/>
                <a:gd name="T9" fmla="*/ 313 h 313"/>
                <a:gd name="T10" fmla="*/ 191 w 254"/>
                <a:gd name="T11" fmla="*/ 150 h 313"/>
                <a:gd name="T12" fmla="*/ 0 w 254"/>
                <a:gd name="T13" fmla="*/ 0 h 313"/>
                <a:gd name="T14" fmla="*/ 0 60000 65536"/>
                <a:gd name="T15" fmla="*/ 0 60000 65536"/>
                <a:gd name="T16" fmla="*/ 0 60000 65536"/>
                <a:gd name="T17" fmla="*/ 0 60000 65536"/>
                <a:gd name="T18" fmla="*/ 0 60000 65536"/>
                <a:gd name="T19" fmla="*/ 0 60000 65536"/>
                <a:gd name="T20" fmla="*/ 0 60000 65536"/>
                <a:gd name="T21" fmla="*/ 0 w 254"/>
                <a:gd name="T22" fmla="*/ 0 h 313"/>
                <a:gd name="T23" fmla="*/ 254 w 254"/>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313">
                  <a:moveTo>
                    <a:pt x="0" y="0"/>
                  </a:moveTo>
                  <a:lnTo>
                    <a:pt x="134" y="82"/>
                  </a:lnTo>
                  <a:cubicBezTo>
                    <a:pt x="172" y="105"/>
                    <a:pt x="208" y="121"/>
                    <a:pt x="228" y="135"/>
                  </a:cubicBezTo>
                  <a:cubicBezTo>
                    <a:pt x="245" y="144"/>
                    <a:pt x="253" y="141"/>
                    <a:pt x="254" y="166"/>
                  </a:cubicBezTo>
                  <a:lnTo>
                    <a:pt x="254" y="313"/>
                  </a:lnTo>
                  <a:cubicBezTo>
                    <a:pt x="244" y="310"/>
                    <a:pt x="233" y="202"/>
                    <a:pt x="191" y="150"/>
                  </a:cubicBezTo>
                  <a:cubicBezTo>
                    <a:pt x="149" y="98"/>
                    <a:pt x="38" y="35"/>
                    <a:pt x="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latin typeface="Calibri" charset="0"/>
              </a:endParaRPr>
            </a:p>
          </p:txBody>
        </p:sp>
        <p:sp>
          <p:nvSpPr>
            <p:cNvPr id="57" name="Line 6"/>
            <p:cNvSpPr>
              <a:spLocks noChangeShapeType="1"/>
            </p:cNvSpPr>
            <p:nvPr/>
          </p:nvSpPr>
          <p:spPr bwMode="gray">
            <a:xfrm flipH="1" flipV="1">
              <a:off x="2203" y="1879"/>
              <a:ext cx="190" cy="106"/>
            </a:xfrm>
            <a:prstGeom prst="line">
              <a:avLst/>
            </a:prstGeom>
            <a:noFill/>
            <a:ln w="38100">
              <a:solidFill>
                <a:srgbClr val="0099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endParaRPr>
            </a:p>
          </p:txBody>
        </p:sp>
      </p:grpSp>
      <p:sp>
        <p:nvSpPr>
          <p:cNvPr id="60" name="Rectangle 10"/>
          <p:cNvSpPr>
            <a:spLocks noChangeArrowheads="1"/>
          </p:cNvSpPr>
          <p:nvPr/>
        </p:nvSpPr>
        <p:spPr bwMode="auto">
          <a:xfrm>
            <a:off x="1331640" y="2793702"/>
            <a:ext cx="1946275" cy="62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kern="0" dirty="0" smtClean="0">
                <a:solidFill>
                  <a:srgbClr val="009900"/>
                </a:solidFill>
                <a:latin typeface="微软雅黑"/>
                <a:ea typeface="微软雅黑"/>
                <a:cs typeface="微软雅黑"/>
              </a:rPr>
              <a:t>飞升训练</a:t>
            </a:r>
            <a:endParaRPr lang="en-US" altLang="zh-CN" kern="0" dirty="0" smtClean="0">
              <a:solidFill>
                <a:srgbClr val="009900"/>
              </a:solidFill>
              <a:latin typeface="微软雅黑"/>
              <a:ea typeface="微软雅黑"/>
              <a:cs typeface="微软雅黑"/>
            </a:endParaRPr>
          </a:p>
          <a:p>
            <a:pPr marL="0" marR="0" lvl="0" indent="0" defTabSz="914400" eaLnBrk="0" fontAlgn="auto" latinLnBrk="0" hangingPunct="0">
              <a:lnSpc>
                <a:spcPct val="120000"/>
              </a:lnSpc>
              <a:spcBef>
                <a:spcPts val="0"/>
              </a:spcBef>
              <a:spcAft>
                <a:spcPts val="0"/>
              </a:spcAft>
              <a:buClrTx/>
              <a:buSzTx/>
              <a:buFontTx/>
              <a:buNone/>
              <a:tabLst/>
              <a:defRPr/>
            </a:pPr>
            <a:r>
              <a:rPr lang="en-US" altLang="zh-CN" sz="1400" b="1" kern="0" dirty="0">
                <a:solidFill>
                  <a:srgbClr val="000000"/>
                </a:solidFill>
                <a:latin typeface="微软雅黑"/>
                <a:ea typeface="微软雅黑"/>
                <a:cs typeface="微软雅黑"/>
              </a:rPr>
              <a:t>10</a:t>
            </a:r>
            <a:r>
              <a:rPr lang="zh-CN" altLang="en-US" sz="1400" b="1" kern="0" dirty="0">
                <a:solidFill>
                  <a:srgbClr val="000000"/>
                </a:solidFill>
                <a:latin typeface="微软雅黑"/>
                <a:ea typeface="微软雅黑"/>
                <a:cs typeface="微软雅黑"/>
              </a:rPr>
              <a:t>月</a:t>
            </a:r>
            <a:r>
              <a:rPr lang="en-US" altLang="zh-CN" sz="1400" b="1" kern="0" dirty="0" smtClean="0">
                <a:solidFill>
                  <a:srgbClr val="000000"/>
                </a:solidFill>
                <a:latin typeface="微软雅黑"/>
                <a:ea typeface="微软雅黑"/>
                <a:cs typeface="微软雅黑"/>
              </a:rPr>
              <a:t>20</a:t>
            </a:r>
            <a:r>
              <a:rPr lang="zh-CN" altLang="en-US" sz="1400" b="1" kern="0" dirty="0" smtClean="0">
                <a:solidFill>
                  <a:srgbClr val="000000"/>
                </a:solidFill>
                <a:latin typeface="微软雅黑"/>
                <a:ea typeface="微软雅黑"/>
                <a:cs typeface="微软雅黑"/>
              </a:rPr>
              <a:t>日</a:t>
            </a:r>
            <a:r>
              <a:rPr lang="en-US" altLang="zh-CN" sz="1400" b="1" kern="0" dirty="0">
                <a:solidFill>
                  <a:srgbClr val="000000"/>
                </a:solidFill>
                <a:latin typeface="微软雅黑"/>
                <a:ea typeface="微软雅黑"/>
                <a:cs typeface="微软雅黑"/>
              </a:rPr>
              <a:t>-10</a:t>
            </a:r>
            <a:r>
              <a:rPr lang="zh-CN" altLang="en-US" sz="1400" b="1" kern="0" dirty="0">
                <a:solidFill>
                  <a:srgbClr val="000000"/>
                </a:solidFill>
                <a:latin typeface="微软雅黑"/>
                <a:ea typeface="微软雅黑"/>
                <a:cs typeface="微软雅黑"/>
              </a:rPr>
              <a:t>月</a:t>
            </a:r>
            <a:r>
              <a:rPr lang="en-US" altLang="zh-CN" sz="1400" b="1" kern="0" dirty="0" smtClean="0">
                <a:solidFill>
                  <a:srgbClr val="000000"/>
                </a:solidFill>
                <a:latin typeface="微软雅黑"/>
                <a:ea typeface="微软雅黑"/>
                <a:cs typeface="微软雅黑"/>
              </a:rPr>
              <a:t>31</a:t>
            </a:r>
            <a:r>
              <a:rPr lang="zh-CN" altLang="en-US" sz="1400" b="1" kern="0" dirty="0" smtClean="0">
                <a:solidFill>
                  <a:srgbClr val="000000"/>
                </a:solidFill>
                <a:latin typeface="微软雅黑"/>
                <a:ea typeface="微软雅黑"/>
                <a:cs typeface="微软雅黑"/>
              </a:rPr>
              <a:t>日</a:t>
            </a:r>
            <a:endParaRPr lang="en-US" altLang="zh-CN" sz="1400" b="1" kern="0" dirty="0">
              <a:solidFill>
                <a:srgbClr val="000000"/>
              </a:solidFill>
              <a:latin typeface="微软雅黑"/>
              <a:ea typeface="微软雅黑"/>
              <a:cs typeface="微软雅黑"/>
            </a:endParaRPr>
          </a:p>
        </p:txBody>
      </p:sp>
      <p:sp>
        <p:nvSpPr>
          <p:cNvPr id="67" name="Rectangle 17"/>
          <p:cNvSpPr>
            <a:spLocks noChangeArrowheads="1"/>
          </p:cNvSpPr>
          <p:nvPr/>
        </p:nvSpPr>
        <p:spPr bwMode="auto">
          <a:xfrm>
            <a:off x="1354138" y="1044525"/>
            <a:ext cx="1946275" cy="62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b="0" i="0" u="none" strike="noStrike" kern="0" cap="none" spc="0" normalizeH="0" baseline="0" noProof="0" dirty="0" smtClean="0">
                <a:ln>
                  <a:noFill/>
                </a:ln>
                <a:solidFill>
                  <a:srgbClr val="009900"/>
                </a:solidFill>
                <a:effectLst/>
                <a:uLnTx/>
                <a:uFillTx/>
                <a:latin typeface="微软雅黑"/>
                <a:ea typeface="微软雅黑"/>
                <a:cs typeface="微软雅黑"/>
              </a:rPr>
              <a:t>初赛评审</a:t>
            </a:r>
            <a:endParaRPr kumimoji="0" lang="en-US" altLang="zh-CN" b="0" i="0" u="none" strike="noStrike" kern="0" cap="none" spc="0" normalizeH="0" baseline="0" noProof="0" dirty="0" smtClean="0">
              <a:ln>
                <a:noFill/>
              </a:ln>
              <a:solidFill>
                <a:srgbClr val="009900"/>
              </a:solidFill>
              <a:effectLst/>
              <a:uLnTx/>
              <a:uFillTx/>
              <a:latin typeface="微软雅黑"/>
              <a:ea typeface="微软雅黑"/>
              <a:cs typeface="微软雅黑"/>
            </a:endParaRPr>
          </a:p>
          <a:p>
            <a:pPr marL="0" marR="0" lvl="0" indent="0" defTabSz="914400" eaLnBrk="0" fontAlgn="auto" latinLnBrk="0" hangingPunct="0">
              <a:lnSpc>
                <a:spcPct val="120000"/>
              </a:lnSpc>
              <a:spcBef>
                <a:spcPts val="0"/>
              </a:spcBef>
              <a:spcAft>
                <a:spcPts val="0"/>
              </a:spcAft>
              <a:buClrTx/>
              <a:buSzTx/>
              <a:buFontTx/>
              <a:buNone/>
              <a:tabLst/>
              <a:defRPr/>
            </a:pPr>
            <a:r>
              <a:rPr lang="en-US" altLang="zh-CN" sz="1400" b="1" kern="0" dirty="0" smtClean="0">
                <a:solidFill>
                  <a:srgbClr val="000000"/>
                </a:solidFill>
                <a:latin typeface="微软雅黑"/>
                <a:ea typeface="微软雅黑"/>
                <a:cs typeface="微软雅黑"/>
              </a:rPr>
              <a:t>09</a:t>
            </a:r>
            <a:r>
              <a:rPr lang="zh-CN" altLang="en-US" sz="1400" b="1" kern="0" dirty="0" smtClean="0">
                <a:solidFill>
                  <a:srgbClr val="000000"/>
                </a:solidFill>
                <a:latin typeface="微软雅黑"/>
                <a:ea typeface="微软雅黑"/>
                <a:cs typeface="微软雅黑"/>
              </a:rPr>
              <a:t>月</a:t>
            </a:r>
            <a:r>
              <a:rPr lang="en-US" altLang="zh-CN" sz="1400" b="1" kern="0" dirty="0" smtClean="0">
                <a:solidFill>
                  <a:srgbClr val="000000"/>
                </a:solidFill>
                <a:latin typeface="微软雅黑"/>
                <a:ea typeface="微软雅黑"/>
                <a:cs typeface="微软雅黑"/>
              </a:rPr>
              <a:t>01</a:t>
            </a:r>
            <a:r>
              <a:rPr lang="zh-CN" altLang="en-US" sz="1400" b="1" kern="0" dirty="0" smtClean="0">
                <a:solidFill>
                  <a:srgbClr val="000000"/>
                </a:solidFill>
                <a:latin typeface="微软雅黑"/>
                <a:ea typeface="微软雅黑"/>
                <a:cs typeface="微软雅黑"/>
              </a:rPr>
              <a:t>日</a:t>
            </a:r>
            <a:r>
              <a:rPr lang="en-US" altLang="zh-CN" sz="1400" b="1" kern="0" dirty="0" smtClean="0">
                <a:solidFill>
                  <a:srgbClr val="000000"/>
                </a:solidFill>
                <a:latin typeface="微软雅黑"/>
                <a:ea typeface="微软雅黑"/>
                <a:cs typeface="微软雅黑"/>
              </a:rPr>
              <a:t>-09</a:t>
            </a:r>
            <a:r>
              <a:rPr lang="zh-CN" altLang="en-US" sz="1400" b="1" kern="0" dirty="0" smtClean="0">
                <a:solidFill>
                  <a:srgbClr val="000000"/>
                </a:solidFill>
                <a:latin typeface="微软雅黑"/>
                <a:ea typeface="微软雅黑"/>
                <a:cs typeface="微软雅黑"/>
              </a:rPr>
              <a:t>月</a:t>
            </a:r>
            <a:r>
              <a:rPr lang="en-US" altLang="zh-CN" sz="1400" b="1" kern="0" dirty="0" smtClean="0">
                <a:solidFill>
                  <a:srgbClr val="000000"/>
                </a:solidFill>
                <a:latin typeface="微软雅黑"/>
                <a:ea typeface="微软雅黑"/>
                <a:cs typeface="微软雅黑"/>
              </a:rPr>
              <a:t>10</a:t>
            </a:r>
            <a:r>
              <a:rPr lang="zh-CN" altLang="en-US" sz="1400" b="1" kern="0" dirty="0" smtClean="0">
                <a:solidFill>
                  <a:srgbClr val="000000"/>
                </a:solidFill>
                <a:latin typeface="微软雅黑"/>
                <a:ea typeface="微软雅黑"/>
                <a:cs typeface="微软雅黑"/>
              </a:rPr>
              <a:t>日</a:t>
            </a:r>
            <a:endParaRPr kumimoji="0" lang="en-US" altLang="zh-CN" sz="1400" b="1" i="0" u="none" strike="noStrike" kern="0" cap="none" spc="0" normalizeH="0" baseline="0" noProof="0" dirty="0" smtClean="0">
              <a:ln>
                <a:noFill/>
              </a:ln>
              <a:solidFill>
                <a:srgbClr val="000000"/>
              </a:solidFill>
              <a:effectLst/>
              <a:uLnTx/>
              <a:uFillTx/>
              <a:latin typeface="微软雅黑"/>
              <a:ea typeface="微软雅黑"/>
              <a:cs typeface="微软雅黑"/>
            </a:endParaRPr>
          </a:p>
        </p:txBody>
      </p:sp>
      <p:grpSp>
        <p:nvGrpSpPr>
          <p:cNvPr id="69" name="Group 19"/>
          <p:cNvGrpSpPr>
            <a:grpSpLocks/>
          </p:cNvGrpSpPr>
          <p:nvPr/>
        </p:nvGrpSpPr>
        <p:grpSpPr bwMode="auto">
          <a:xfrm>
            <a:off x="4699000" y="1438225"/>
            <a:ext cx="1123950" cy="942975"/>
            <a:chOff x="1944" y="1766"/>
            <a:chExt cx="708" cy="594"/>
          </a:xfrm>
        </p:grpSpPr>
        <p:sp>
          <p:nvSpPr>
            <p:cNvPr id="70" name="Freeform 20"/>
            <p:cNvSpPr>
              <a:spLocks/>
            </p:cNvSpPr>
            <p:nvPr/>
          </p:nvSpPr>
          <p:spPr bwMode="gray">
            <a:xfrm>
              <a:off x="1944" y="1928"/>
              <a:ext cx="708" cy="432"/>
            </a:xfrm>
            <a:custGeom>
              <a:avLst/>
              <a:gdLst>
                <a:gd name="T0" fmla="*/ 8 w 708"/>
                <a:gd name="T1" fmla="*/ 211 h 432"/>
                <a:gd name="T2" fmla="*/ 324 w 708"/>
                <a:gd name="T3" fmla="*/ 417 h 432"/>
                <a:gd name="T4" fmla="*/ 360 w 708"/>
                <a:gd name="T5" fmla="*/ 432 h 432"/>
                <a:gd name="T6" fmla="*/ 404 w 708"/>
                <a:gd name="T7" fmla="*/ 412 h 432"/>
                <a:gd name="T8" fmla="*/ 705 w 708"/>
                <a:gd name="T9" fmla="*/ 216 h 432"/>
                <a:gd name="T10" fmla="*/ 708 w 708"/>
                <a:gd name="T11" fmla="*/ 198 h 432"/>
                <a:gd name="T12" fmla="*/ 671 w 708"/>
                <a:gd name="T13" fmla="*/ 4 h 432"/>
                <a:gd name="T14" fmla="*/ 383 w 708"/>
                <a:gd name="T15" fmla="*/ 190 h 432"/>
                <a:gd name="T16" fmla="*/ 354 w 708"/>
                <a:gd name="T17" fmla="*/ 187 h 432"/>
                <a:gd name="T18" fmla="*/ 39 w 708"/>
                <a:gd name="T19" fmla="*/ 0 h 432"/>
                <a:gd name="T20" fmla="*/ 0 w 708"/>
                <a:gd name="T21" fmla="*/ 195 h 432"/>
                <a:gd name="T22" fmla="*/ 8 w 708"/>
                <a:gd name="T23" fmla="*/ 211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8"/>
                <a:gd name="T37" fmla="*/ 0 h 432"/>
                <a:gd name="T38" fmla="*/ 708 w 708"/>
                <a:gd name="T39" fmla="*/ 432 h 4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8" h="432">
                  <a:moveTo>
                    <a:pt x="8" y="211"/>
                  </a:moveTo>
                  <a:cubicBezTo>
                    <a:pt x="8" y="211"/>
                    <a:pt x="265" y="380"/>
                    <a:pt x="324" y="417"/>
                  </a:cubicBezTo>
                  <a:cubicBezTo>
                    <a:pt x="336" y="423"/>
                    <a:pt x="342" y="432"/>
                    <a:pt x="360" y="432"/>
                  </a:cubicBezTo>
                  <a:cubicBezTo>
                    <a:pt x="378" y="432"/>
                    <a:pt x="386" y="423"/>
                    <a:pt x="404" y="412"/>
                  </a:cubicBezTo>
                  <a:cubicBezTo>
                    <a:pt x="560" y="311"/>
                    <a:pt x="705" y="216"/>
                    <a:pt x="705" y="216"/>
                  </a:cubicBezTo>
                  <a:lnTo>
                    <a:pt x="708" y="198"/>
                  </a:lnTo>
                  <a:lnTo>
                    <a:pt x="671" y="4"/>
                  </a:lnTo>
                  <a:lnTo>
                    <a:pt x="383" y="190"/>
                  </a:lnTo>
                  <a:lnTo>
                    <a:pt x="354" y="187"/>
                  </a:lnTo>
                  <a:lnTo>
                    <a:pt x="39" y="0"/>
                  </a:lnTo>
                  <a:lnTo>
                    <a:pt x="0" y="195"/>
                  </a:lnTo>
                  <a:lnTo>
                    <a:pt x="8" y="211"/>
                  </a:lnTo>
                  <a:close/>
                </a:path>
              </a:pathLst>
            </a:custGeom>
            <a:gradFill rotWithShape="1">
              <a:gsLst>
                <a:gs pos="0">
                  <a:srgbClr val="FDFDFD"/>
                </a:gs>
                <a:gs pos="100000">
                  <a:srgbClr val="C0C0C0"/>
                </a:gs>
              </a:gsLst>
              <a:lin ang="5400000" scaled="1"/>
            </a:gradFill>
            <a:ln>
              <a:noFill/>
            </a:ln>
            <a:effectLst>
              <a:outerShdw blurRad="63500" dist="26940" dir="5400000" algn="ctr" rotWithShape="0">
                <a:srgbClr val="000000">
                  <a:alpha val="74998"/>
                </a:srgbClr>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71" name="Freeform 21"/>
            <p:cNvSpPr>
              <a:spLocks/>
            </p:cNvSpPr>
            <p:nvPr/>
          </p:nvSpPr>
          <p:spPr bwMode="gray">
            <a:xfrm>
              <a:off x="1974" y="1766"/>
              <a:ext cx="646" cy="366"/>
            </a:xfrm>
            <a:custGeom>
              <a:avLst/>
              <a:gdLst>
                <a:gd name="T0" fmla="*/ 346 w 646"/>
                <a:gd name="T1" fmla="*/ 0 h 366"/>
                <a:gd name="T2" fmla="*/ 288 w 646"/>
                <a:gd name="T3" fmla="*/ 27 h 366"/>
                <a:gd name="T4" fmla="*/ 171 w 646"/>
                <a:gd name="T5" fmla="*/ 89 h 366"/>
                <a:gd name="T6" fmla="*/ 21 w 646"/>
                <a:gd name="T7" fmla="*/ 158 h 366"/>
                <a:gd name="T8" fmla="*/ 15 w 646"/>
                <a:gd name="T9" fmla="*/ 182 h 366"/>
                <a:gd name="T10" fmla="*/ 241 w 646"/>
                <a:gd name="T11" fmla="*/ 320 h 366"/>
                <a:gd name="T12" fmla="*/ 333 w 646"/>
                <a:gd name="T13" fmla="*/ 366 h 366"/>
                <a:gd name="T14" fmla="*/ 391 w 646"/>
                <a:gd name="T15" fmla="*/ 347 h 366"/>
                <a:gd name="T16" fmla="*/ 552 w 646"/>
                <a:gd name="T17" fmla="*/ 251 h 366"/>
                <a:gd name="T18" fmla="*/ 618 w 646"/>
                <a:gd name="T19" fmla="*/ 204 h 366"/>
                <a:gd name="T20" fmla="*/ 643 w 646"/>
                <a:gd name="T21" fmla="*/ 179 h 366"/>
                <a:gd name="T22" fmla="*/ 619 w 646"/>
                <a:gd name="T23" fmla="*/ 153 h 366"/>
                <a:gd name="T24" fmla="*/ 478 w 646"/>
                <a:gd name="T25" fmla="*/ 69 h 366"/>
                <a:gd name="T26" fmla="*/ 346 w 646"/>
                <a:gd name="T27" fmla="*/ 0 h 3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6"/>
                <a:gd name="T43" fmla="*/ 0 h 366"/>
                <a:gd name="T44" fmla="*/ 646 w 646"/>
                <a:gd name="T45" fmla="*/ 366 h 3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6" h="366">
                  <a:moveTo>
                    <a:pt x="346" y="0"/>
                  </a:moveTo>
                  <a:cubicBezTo>
                    <a:pt x="331" y="0"/>
                    <a:pt x="317" y="12"/>
                    <a:pt x="288" y="27"/>
                  </a:cubicBezTo>
                  <a:lnTo>
                    <a:pt x="171" y="89"/>
                  </a:lnTo>
                  <a:lnTo>
                    <a:pt x="21" y="158"/>
                  </a:lnTo>
                  <a:cubicBezTo>
                    <a:pt x="21" y="158"/>
                    <a:pt x="0" y="167"/>
                    <a:pt x="15" y="182"/>
                  </a:cubicBezTo>
                  <a:cubicBezTo>
                    <a:pt x="151" y="265"/>
                    <a:pt x="188" y="289"/>
                    <a:pt x="241" y="320"/>
                  </a:cubicBezTo>
                  <a:cubicBezTo>
                    <a:pt x="294" y="351"/>
                    <a:pt x="308" y="361"/>
                    <a:pt x="333" y="366"/>
                  </a:cubicBezTo>
                  <a:cubicBezTo>
                    <a:pt x="349" y="365"/>
                    <a:pt x="355" y="366"/>
                    <a:pt x="391" y="347"/>
                  </a:cubicBezTo>
                  <a:lnTo>
                    <a:pt x="552" y="251"/>
                  </a:lnTo>
                  <a:lnTo>
                    <a:pt x="618" y="204"/>
                  </a:lnTo>
                  <a:cubicBezTo>
                    <a:pt x="633" y="192"/>
                    <a:pt x="643" y="187"/>
                    <a:pt x="643" y="179"/>
                  </a:cubicBezTo>
                  <a:cubicBezTo>
                    <a:pt x="643" y="171"/>
                    <a:pt x="646" y="171"/>
                    <a:pt x="619" y="153"/>
                  </a:cubicBezTo>
                  <a:lnTo>
                    <a:pt x="478" y="69"/>
                  </a:lnTo>
                  <a:cubicBezTo>
                    <a:pt x="433" y="44"/>
                    <a:pt x="361" y="0"/>
                    <a:pt x="346" y="0"/>
                  </a:cubicBezTo>
                  <a:close/>
                </a:path>
              </a:pathLst>
            </a:custGeom>
            <a:solidFill>
              <a:srgbClr val="EAEAE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latin typeface="Calibri" charset="0"/>
              </a:endParaRPr>
            </a:p>
          </p:txBody>
        </p:sp>
        <p:sp>
          <p:nvSpPr>
            <p:cNvPr id="72" name="Freeform 22"/>
            <p:cNvSpPr>
              <a:spLocks/>
            </p:cNvSpPr>
            <p:nvPr/>
          </p:nvSpPr>
          <p:spPr bwMode="gray">
            <a:xfrm>
              <a:off x="2052" y="1985"/>
              <a:ext cx="254" cy="313"/>
            </a:xfrm>
            <a:custGeom>
              <a:avLst/>
              <a:gdLst>
                <a:gd name="T0" fmla="*/ 0 w 254"/>
                <a:gd name="T1" fmla="*/ 0 h 313"/>
                <a:gd name="T2" fmla="*/ 134 w 254"/>
                <a:gd name="T3" fmla="*/ 82 h 313"/>
                <a:gd name="T4" fmla="*/ 228 w 254"/>
                <a:gd name="T5" fmla="*/ 135 h 313"/>
                <a:gd name="T6" fmla="*/ 254 w 254"/>
                <a:gd name="T7" fmla="*/ 166 h 313"/>
                <a:gd name="T8" fmla="*/ 254 w 254"/>
                <a:gd name="T9" fmla="*/ 313 h 313"/>
                <a:gd name="T10" fmla="*/ 191 w 254"/>
                <a:gd name="T11" fmla="*/ 150 h 313"/>
                <a:gd name="T12" fmla="*/ 0 w 254"/>
                <a:gd name="T13" fmla="*/ 0 h 313"/>
                <a:gd name="T14" fmla="*/ 0 60000 65536"/>
                <a:gd name="T15" fmla="*/ 0 60000 65536"/>
                <a:gd name="T16" fmla="*/ 0 60000 65536"/>
                <a:gd name="T17" fmla="*/ 0 60000 65536"/>
                <a:gd name="T18" fmla="*/ 0 60000 65536"/>
                <a:gd name="T19" fmla="*/ 0 60000 65536"/>
                <a:gd name="T20" fmla="*/ 0 60000 65536"/>
                <a:gd name="T21" fmla="*/ 0 w 254"/>
                <a:gd name="T22" fmla="*/ 0 h 313"/>
                <a:gd name="T23" fmla="*/ 254 w 254"/>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313">
                  <a:moveTo>
                    <a:pt x="0" y="0"/>
                  </a:moveTo>
                  <a:lnTo>
                    <a:pt x="134" y="82"/>
                  </a:lnTo>
                  <a:cubicBezTo>
                    <a:pt x="172" y="105"/>
                    <a:pt x="208" y="121"/>
                    <a:pt x="228" y="135"/>
                  </a:cubicBezTo>
                  <a:cubicBezTo>
                    <a:pt x="245" y="144"/>
                    <a:pt x="253" y="141"/>
                    <a:pt x="254" y="166"/>
                  </a:cubicBezTo>
                  <a:lnTo>
                    <a:pt x="254" y="313"/>
                  </a:lnTo>
                  <a:cubicBezTo>
                    <a:pt x="244" y="310"/>
                    <a:pt x="233" y="202"/>
                    <a:pt x="191" y="150"/>
                  </a:cubicBezTo>
                  <a:cubicBezTo>
                    <a:pt x="149" y="98"/>
                    <a:pt x="38" y="35"/>
                    <a:pt x="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latin typeface="Calibri" charset="0"/>
              </a:endParaRPr>
            </a:p>
          </p:txBody>
        </p:sp>
        <p:sp>
          <p:nvSpPr>
            <p:cNvPr id="73" name="Line 23"/>
            <p:cNvSpPr>
              <a:spLocks noChangeShapeType="1"/>
            </p:cNvSpPr>
            <p:nvPr/>
          </p:nvSpPr>
          <p:spPr bwMode="gray">
            <a:xfrm flipV="1">
              <a:off x="2203" y="1879"/>
              <a:ext cx="190" cy="106"/>
            </a:xfrm>
            <a:prstGeom prst="line">
              <a:avLst/>
            </a:prstGeom>
            <a:noFill/>
            <a:ln w="38100">
              <a:solidFill>
                <a:srgbClr val="0099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endParaRPr>
            </a:p>
          </p:txBody>
        </p:sp>
      </p:grpSp>
      <p:grpSp>
        <p:nvGrpSpPr>
          <p:cNvPr id="74" name="Group 24"/>
          <p:cNvGrpSpPr>
            <a:grpSpLocks/>
          </p:cNvGrpSpPr>
          <p:nvPr/>
        </p:nvGrpSpPr>
        <p:grpSpPr bwMode="auto">
          <a:xfrm>
            <a:off x="3481388" y="2244675"/>
            <a:ext cx="1123950" cy="942975"/>
            <a:chOff x="1944" y="1766"/>
            <a:chExt cx="708" cy="594"/>
          </a:xfrm>
        </p:grpSpPr>
        <p:sp>
          <p:nvSpPr>
            <p:cNvPr id="75" name="Freeform 25"/>
            <p:cNvSpPr>
              <a:spLocks/>
            </p:cNvSpPr>
            <p:nvPr/>
          </p:nvSpPr>
          <p:spPr bwMode="gray">
            <a:xfrm>
              <a:off x="1944" y="1928"/>
              <a:ext cx="708" cy="432"/>
            </a:xfrm>
            <a:custGeom>
              <a:avLst/>
              <a:gdLst>
                <a:gd name="T0" fmla="*/ 8 w 708"/>
                <a:gd name="T1" fmla="*/ 211 h 432"/>
                <a:gd name="T2" fmla="*/ 324 w 708"/>
                <a:gd name="T3" fmla="*/ 417 h 432"/>
                <a:gd name="T4" fmla="*/ 360 w 708"/>
                <a:gd name="T5" fmla="*/ 432 h 432"/>
                <a:gd name="T6" fmla="*/ 404 w 708"/>
                <a:gd name="T7" fmla="*/ 412 h 432"/>
                <a:gd name="T8" fmla="*/ 705 w 708"/>
                <a:gd name="T9" fmla="*/ 216 h 432"/>
                <a:gd name="T10" fmla="*/ 708 w 708"/>
                <a:gd name="T11" fmla="*/ 198 h 432"/>
                <a:gd name="T12" fmla="*/ 671 w 708"/>
                <a:gd name="T13" fmla="*/ 4 h 432"/>
                <a:gd name="T14" fmla="*/ 383 w 708"/>
                <a:gd name="T15" fmla="*/ 190 h 432"/>
                <a:gd name="T16" fmla="*/ 354 w 708"/>
                <a:gd name="T17" fmla="*/ 187 h 432"/>
                <a:gd name="T18" fmla="*/ 39 w 708"/>
                <a:gd name="T19" fmla="*/ 0 h 432"/>
                <a:gd name="T20" fmla="*/ 0 w 708"/>
                <a:gd name="T21" fmla="*/ 195 h 432"/>
                <a:gd name="T22" fmla="*/ 8 w 708"/>
                <a:gd name="T23" fmla="*/ 211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8"/>
                <a:gd name="T37" fmla="*/ 0 h 432"/>
                <a:gd name="T38" fmla="*/ 708 w 708"/>
                <a:gd name="T39" fmla="*/ 432 h 4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8" h="432">
                  <a:moveTo>
                    <a:pt x="8" y="211"/>
                  </a:moveTo>
                  <a:cubicBezTo>
                    <a:pt x="8" y="211"/>
                    <a:pt x="265" y="380"/>
                    <a:pt x="324" y="417"/>
                  </a:cubicBezTo>
                  <a:cubicBezTo>
                    <a:pt x="336" y="423"/>
                    <a:pt x="342" y="432"/>
                    <a:pt x="360" y="432"/>
                  </a:cubicBezTo>
                  <a:cubicBezTo>
                    <a:pt x="378" y="432"/>
                    <a:pt x="386" y="423"/>
                    <a:pt x="404" y="412"/>
                  </a:cubicBezTo>
                  <a:cubicBezTo>
                    <a:pt x="560" y="311"/>
                    <a:pt x="705" y="216"/>
                    <a:pt x="705" y="216"/>
                  </a:cubicBezTo>
                  <a:lnTo>
                    <a:pt x="708" y="198"/>
                  </a:lnTo>
                  <a:lnTo>
                    <a:pt x="671" y="4"/>
                  </a:lnTo>
                  <a:lnTo>
                    <a:pt x="383" y="190"/>
                  </a:lnTo>
                  <a:lnTo>
                    <a:pt x="354" y="187"/>
                  </a:lnTo>
                  <a:lnTo>
                    <a:pt x="39" y="0"/>
                  </a:lnTo>
                  <a:lnTo>
                    <a:pt x="0" y="195"/>
                  </a:lnTo>
                  <a:lnTo>
                    <a:pt x="8" y="211"/>
                  </a:lnTo>
                  <a:close/>
                </a:path>
              </a:pathLst>
            </a:custGeom>
            <a:gradFill rotWithShape="1">
              <a:gsLst>
                <a:gs pos="0">
                  <a:srgbClr val="FDFDFD"/>
                </a:gs>
                <a:gs pos="100000">
                  <a:srgbClr val="C0C0C0"/>
                </a:gs>
              </a:gsLst>
              <a:lin ang="5400000" scaled="1"/>
            </a:gradFill>
            <a:ln>
              <a:noFill/>
            </a:ln>
            <a:effectLst>
              <a:outerShdw blurRad="63500" dist="26940" dir="5400000" algn="ctr" rotWithShape="0">
                <a:srgbClr val="000000">
                  <a:alpha val="74998"/>
                </a:srgbClr>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76" name="Freeform 26"/>
            <p:cNvSpPr>
              <a:spLocks/>
            </p:cNvSpPr>
            <p:nvPr/>
          </p:nvSpPr>
          <p:spPr bwMode="gray">
            <a:xfrm>
              <a:off x="1974" y="1766"/>
              <a:ext cx="646" cy="366"/>
            </a:xfrm>
            <a:custGeom>
              <a:avLst/>
              <a:gdLst>
                <a:gd name="T0" fmla="*/ 346 w 646"/>
                <a:gd name="T1" fmla="*/ 0 h 366"/>
                <a:gd name="T2" fmla="*/ 288 w 646"/>
                <a:gd name="T3" fmla="*/ 27 h 366"/>
                <a:gd name="T4" fmla="*/ 171 w 646"/>
                <a:gd name="T5" fmla="*/ 89 h 366"/>
                <a:gd name="T6" fmla="*/ 21 w 646"/>
                <a:gd name="T7" fmla="*/ 158 h 366"/>
                <a:gd name="T8" fmla="*/ 15 w 646"/>
                <a:gd name="T9" fmla="*/ 182 h 366"/>
                <a:gd name="T10" fmla="*/ 241 w 646"/>
                <a:gd name="T11" fmla="*/ 320 h 366"/>
                <a:gd name="T12" fmla="*/ 333 w 646"/>
                <a:gd name="T13" fmla="*/ 366 h 366"/>
                <a:gd name="T14" fmla="*/ 391 w 646"/>
                <a:gd name="T15" fmla="*/ 347 h 366"/>
                <a:gd name="T16" fmla="*/ 552 w 646"/>
                <a:gd name="T17" fmla="*/ 251 h 366"/>
                <a:gd name="T18" fmla="*/ 618 w 646"/>
                <a:gd name="T19" fmla="*/ 204 h 366"/>
                <a:gd name="T20" fmla="*/ 643 w 646"/>
                <a:gd name="T21" fmla="*/ 179 h 366"/>
                <a:gd name="T22" fmla="*/ 619 w 646"/>
                <a:gd name="T23" fmla="*/ 153 h 366"/>
                <a:gd name="T24" fmla="*/ 478 w 646"/>
                <a:gd name="T25" fmla="*/ 69 h 366"/>
                <a:gd name="T26" fmla="*/ 346 w 646"/>
                <a:gd name="T27" fmla="*/ 0 h 3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6"/>
                <a:gd name="T43" fmla="*/ 0 h 366"/>
                <a:gd name="T44" fmla="*/ 646 w 646"/>
                <a:gd name="T45" fmla="*/ 366 h 3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6" h="366">
                  <a:moveTo>
                    <a:pt x="346" y="0"/>
                  </a:moveTo>
                  <a:cubicBezTo>
                    <a:pt x="331" y="0"/>
                    <a:pt x="317" y="12"/>
                    <a:pt x="288" y="27"/>
                  </a:cubicBezTo>
                  <a:lnTo>
                    <a:pt x="171" y="89"/>
                  </a:lnTo>
                  <a:lnTo>
                    <a:pt x="21" y="158"/>
                  </a:lnTo>
                  <a:cubicBezTo>
                    <a:pt x="21" y="158"/>
                    <a:pt x="0" y="167"/>
                    <a:pt x="15" y="182"/>
                  </a:cubicBezTo>
                  <a:cubicBezTo>
                    <a:pt x="151" y="265"/>
                    <a:pt x="188" y="289"/>
                    <a:pt x="241" y="320"/>
                  </a:cubicBezTo>
                  <a:cubicBezTo>
                    <a:pt x="294" y="351"/>
                    <a:pt x="308" y="361"/>
                    <a:pt x="333" y="366"/>
                  </a:cubicBezTo>
                  <a:cubicBezTo>
                    <a:pt x="349" y="365"/>
                    <a:pt x="355" y="366"/>
                    <a:pt x="391" y="347"/>
                  </a:cubicBezTo>
                  <a:lnTo>
                    <a:pt x="552" y="251"/>
                  </a:lnTo>
                  <a:lnTo>
                    <a:pt x="618" y="204"/>
                  </a:lnTo>
                  <a:cubicBezTo>
                    <a:pt x="633" y="192"/>
                    <a:pt x="643" y="187"/>
                    <a:pt x="643" y="179"/>
                  </a:cubicBezTo>
                  <a:cubicBezTo>
                    <a:pt x="643" y="171"/>
                    <a:pt x="646" y="171"/>
                    <a:pt x="619" y="153"/>
                  </a:cubicBezTo>
                  <a:lnTo>
                    <a:pt x="478" y="69"/>
                  </a:lnTo>
                  <a:cubicBezTo>
                    <a:pt x="433" y="44"/>
                    <a:pt x="361" y="0"/>
                    <a:pt x="346" y="0"/>
                  </a:cubicBezTo>
                  <a:close/>
                </a:path>
              </a:pathLst>
            </a:custGeom>
            <a:solidFill>
              <a:srgbClr val="EAEAE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latin typeface="Calibri" charset="0"/>
              </a:endParaRPr>
            </a:p>
          </p:txBody>
        </p:sp>
        <p:sp>
          <p:nvSpPr>
            <p:cNvPr id="77" name="Freeform 27"/>
            <p:cNvSpPr>
              <a:spLocks/>
            </p:cNvSpPr>
            <p:nvPr/>
          </p:nvSpPr>
          <p:spPr bwMode="gray">
            <a:xfrm>
              <a:off x="2052" y="1985"/>
              <a:ext cx="254" cy="313"/>
            </a:xfrm>
            <a:custGeom>
              <a:avLst/>
              <a:gdLst>
                <a:gd name="T0" fmla="*/ 0 w 254"/>
                <a:gd name="T1" fmla="*/ 0 h 313"/>
                <a:gd name="T2" fmla="*/ 134 w 254"/>
                <a:gd name="T3" fmla="*/ 82 h 313"/>
                <a:gd name="T4" fmla="*/ 228 w 254"/>
                <a:gd name="T5" fmla="*/ 135 h 313"/>
                <a:gd name="T6" fmla="*/ 254 w 254"/>
                <a:gd name="T7" fmla="*/ 166 h 313"/>
                <a:gd name="T8" fmla="*/ 254 w 254"/>
                <a:gd name="T9" fmla="*/ 313 h 313"/>
                <a:gd name="T10" fmla="*/ 191 w 254"/>
                <a:gd name="T11" fmla="*/ 150 h 313"/>
                <a:gd name="T12" fmla="*/ 0 w 254"/>
                <a:gd name="T13" fmla="*/ 0 h 313"/>
                <a:gd name="T14" fmla="*/ 0 60000 65536"/>
                <a:gd name="T15" fmla="*/ 0 60000 65536"/>
                <a:gd name="T16" fmla="*/ 0 60000 65536"/>
                <a:gd name="T17" fmla="*/ 0 60000 65536"/>
                <a:gd name="T18" fmla="*/ 0 60000 65536"/>
                <a:gd name="T19" fmla="*/ 0 60000 65536"/>
                <a:gd name="T20" fmla="*/ 0 60000 65536"/>
                <a:gd name="T21" fmla="*/ 0 w 254"/>
                <a:gd name="T22" fmla="*/ 0 h 313"/>
                <a:gd name="T23" fmla="*/ 254 w 254"/>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313">
                  <a:moveTo>
                    <a:pt x="0" y="0"/>
                  </a:moveTo>
                  <a:lnTo>
                    <a:pt x="134" y="82"/>
                  </a:lnTo>
                  <a:cubicBezTo>
                    <a:pt x="172" y="105"/>
                    <a:pt x="208" y="121"/>
                    <a:pt x="228" y="135"/>
                  </a:cubicBezTo>
                  <a:cubicBezTo>
                    <a:pt x="245" y="144"/>
                    <a:pt x="253" y="141"/>
                    <a:pt x="254" y="166"/>
                  </a:cubicBezTo>
                  <a:lnTo>
                    <a:pt x="254" y="313"/>
                  </a:lnTo>
                  <a:cubicBezTo>
                    <a:pt x="244" y="310"/>
                    <a:pt x="233" y="202"/>
                    <a:pt x="191" y="150"/>
                  </a:cubicBezTo>
                  <a:cubicBezTo>
                    <a:pt x="149" y="98"/>
                    <a:pt x="38" y="35"/>
                    <a:pt x="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latin typeface="Calibri" charset="0"/>
              </a:endParaRPr>
            </a:p>
          </p:txBody>
        </p:sp>
        <p:sp>
          <p:nvSpPr>
            <p:cNvPr id="78" name="Line 28"/>
            <p:cNvSpPr>
              <a:spLocks noChangeShapeType="1"/>
            </p:cNvSpPr>
            <p:nvPr/>
          </p:nvSpPr>
          <p:spPr bwMode="gray">
            <a:xfrm flipH="1">
              <a:off x="2203" y="1879"/>
              <a:ext cx="190" cy="106"/>
            </a:xfrm>
            <a:prstGeom prst="line">
              <a:avLst/>
            </a:prstGeom>
            <a:noFill/>
            <a:ln w="38100">
              <a:solidFill>
                <a:srgbClr val="0099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endParaRPr>
            </a:p>
          </p:txBody>
        </p:sp>
      </p:grpSp>
      <p:grpSp>
        <p:nvGrpSpPr>
          <p:cNvPr id="79" name="Group 29"/>
          <p:cNvGrpSpPr>
            <a:grpSpLocks/>
          </p:cNvGrpSpPr>
          <p:nvPr/>
        </p:nvGrpSpPr>
        <p:grpSpPr bwMode="auto">
          <a:xfrm>
            <a:off x="4699000" y="2244675"/>
            <a:ext cx="1123950" cy="942975"/>
            <a:chOff x="1944" y="1766"/>
            <a:chExt cx="708" cy="594"/>
          </a:xfrm>
        </p:grpSpPr>
        <p:sp>
          <p:nvSpPr>
            <p:cNvPr id="80" name="Freeform 30"/>
            <p:cNvSpPr>
              <a:spLocks/>
            </p:cNvSpPr>
            <p:nvPr/>
          </p:nvSpPr>
          <p:spPr bwMode="gray">
            <a:xfrm>
              <a:off x="1944" y="1928"/>
              <a:ext cx="708" cy="432"/>
            </a:xfrm>
            <a:custGeom>
              <a:avLst/>
              <a:gdLst>
                <a:gd name="T0" fmla="*/ 8 w 708"/>
                <a:gd name="T1" fmla="*/ 211 h 432"/>
                <a:gd name="T2" fmla="*/ 324 w 708"/>
                <a:gd name="T3" fmla="*/ 417 h 432"/>
                <a:gd name="T4" fmla="*/ 360 w 708"/>
                <a:gd name="T5" fmla="*/ 432 h 432"/>
                <a:gd name="T6" fmla="*/ 404 w 708"/>
                <a:gd name="T7" fmla="*/ 412 h 432"/>
                <a:gd name="T8" fmla="*/ 705 w 708"/>
                <a:gd name="T9" fmla="*/ 216 h 432"/>
                <a:gd name="T10" fmla="*/ 708 w 708"/>
                <a:gd name="T11" fmla="*/ 198 h 432"/>
                <a:gd name="T12" fmla="*/ 671 w 708"/>
                <a:gd name="T13" fmla="*/ 4 h 432"/>
                <a:gd name="T14" fmla="*/ 383 w 708"/>
                <a:gd name="T15" fmla="*/ 190 h 432"/>
                <a:gd name="T16" fmla="*/ 354 w 708"/>
                <a:gd name="T17" fmla="*/ 187 h 432"/>
                <a:gd name="T18" fmla="*/ 39 w 708"/>
                <a:gd name="T19" fmla="*/ 0 h 432"/>
                <a:gd name="T20" fmla="*/ 0 w 708"/>
                <a:gd name="T21" fmla="*/ 195 h 432"/>
                <a:gd name="T22" fmla="*/ 8 w 708"/>
                <a:gd name="T23" fmla="*/ 211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8"/>
                <a:gd name="T37" fmla="*/ 0 h 432"/>
                <a:gd name="T38" fmla="*/ 708 w 708"/>
                <a:gd name="T39" fmla="*/ 432 h 4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8" h="432">
                  <a:moveTo>
                    <a:pt x="8" y="211"/>
                  </a:moveTo>
                  <a:cubicBezTo>
                    <a:pt x="8" y="211"/>
                    <a:pt x="265" y="380"/>
                    <a:pt x="324" y="417"/>
                  </a:cubicBezTo>
                  <a:cubicBezTo>
                    <a:pt x="336" y="423"/>
                    <a:pt x="342" y="432"/>
                    <a:pt x="360" y="432"/>
                  </a:cubicBezTo>
                  <a:cubicBezTo>
                    <a:pt x="378" y="432"/>
                    <a:pt x="386" y="423"/>
                    <a:pt x="404" y="412"/>
                  </a:cubicBezTo>
                  <a:cubicBezTo>
                    <a:pt x="560" y="311"/>
                    <a:pt x="705" y="216"/>
                    <a:pt x="705" y="216"/>
                  </a:cubicBezTo>
                  <a:lnTo>
                    <a:pt x="708" y="198"/>
                  </a:lnTo>
                  <a:lnTo>
                    <a:pt x="671" y="4"/>
                  </a:lnTo>
                  <a:lnTo>
                    <a:pt x="383" y="190"/>
                  </a:lnTo>
                  <a:lnTo>
                    <a:pt x="354" y="187"/>
                  </a:lnTo>
                  <a:lnTo>
                    <a:pt x="39" y="0"/>
                  </a:lnTo>
                  <a:lnTo>
                    <a:pt x="0" y="195"/>
                  </a:lnTo>
                  <a:lnTo>
                    <a:pt x="8" y="211"/>
                  </a:lnTo>
                  <a:close/>
                </a:path>
              </a:pathLst>
            </a:custGeom>
            <a:gradFill rotWithShape="1">
              <a:gsLst>
                <a:gs pos="0">
                  <a:srgbClr val="FDFDFD"/>
                </a:gs>
                <a:gs pos="100000">
                  <a:srgbClr val="C0C0C0"/>
                </a:gs>
              </a:gsLst>
              <a:lin ang="5400000" scaled="1"/>
            </a:gradFill>
            <a:ln>
              <a:noFill/>
            </a:ln>
            <a:effectLst>
              <a:outerShdw blurRad="63500" dist="26940" dir="5400000" algn="ctr" rotWithShape="0">
                <a:srgbClr val="000000">
                  <a:alpha val="74998"/>
                </a:srgbClr>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81" name="Freeform 31"/>
            <p:cNvSpPr>
              <a:spLocks/>
            </p:cNvSpPr>
            <p:nvPr/>
          </p:nvSpPr>
          <p:spPr bwMode="gray">
            <a:xfrm>
              <a:off x="1974" y="1766"/>
              <a:ext cx="646" cy="366"/>
            </a:xfrm>
            <a:custGeom>
              <a:avLst/>
              <a:gdLst>
                <a:gd name="T0" fmla="*/ 346 w 646"/>
                <a:gd name="T1" fmla="*/ 0 h 366"/>
                <a:gd name="T2" fmla="*/ 288 w 646"/>
                <a:gd name="T3" fmla="*/ 27 h 366"/>
                <a:gd name="T4" fmla="*/ 171 w 646"/>
                <a:gd name="T5" fmla="*/ 89 h 366"/>
                <a:gd name="T6" fmla="*/ 21 w 646"/>
                <a:gd name="T7" fmla="*/ 158 h 366"/>
                <a:gd name="T8" fmla="*/ 15 w 646"/>
                <a:gd name="T9" fmla="*/ 182 h 366"/>
                <a:gd name="T10" fmla="*/ 241 w 646"/>
                <a:gd name="T11" fmla="*/ 320 h 366"/>
                <a:gd name="T12" fmla="*/ 333 w 646"/>
                <a:gd name="T13" fmla="*/ 366 h 366"/>
                <a:gd name="T14" fmla="*/ 391 w 646"/>
                <a:gd name="T15" fmla="*/ 347 h 366"/>
                <a:gd name="T16" fmla="*/ 552 w 646"/>
                <a:gd name="T17" fmla="*/ 251 h 366"/>
                <a:gd name="T18" fmla="*/ 618 w 646"/>
                <a:gd name="T19" fmla="*/ 204 h 366"/>
                <a:gd name="T20" fmla="*/ 643 w 646"/>
                <a:gd name="T21" fmla="*/ 179 h 366"/>
                <a:gd name="T22" fmla="*/ 619 w 646"/>
                <a:gd name="T23" fmla="*/ 153 h 366"/>
                <a:gd name="T24" fmla="*/ 478 w 646"/>
                <a:gd name="T25" fmla="*/ 69 h 366"/>
                <a:gd name="T26" fmla="*/ 346 w 646"/>
                <a:gd name="T27" fmla="*/ 0 h 3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6"/>
                <a:gd name="T43" fmla="*/ 0 h 366"/>
                <a:gd name="T44" fmla="*/ 646 w 646"/>
                <a:gd name="T45" fmla="*/ 366 h 3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6" h="366">
                  <a:moveTo>
                    <a:pt x="346" y="0"/>
                  </a:moveTo>
                  <a:cubicBezTo>
                    <a:pt x="331" y="0"/>
                    <a:pt x="317" y="12"/>
                    <a:pt x="288" y="27"/>
                  </a:cubicBezTo>
                  <a:lnTo>
                    <a:pt x="171" y="89"/>
                  </a:lnTo>
                  <a:lnTo>
                    <a:pt x="21" y="158"/>
                  </a:lnTo>
                  <a:cubicBezTo>
                    <a:pt x="21" y="158"/>
                    <a:pt x="0" y="167"/>
                    <a:pt x="15" y="182"/>
                  </a:cubicBezTo>
                  <a:cubicBezTo>
                    <a:pt x="151" y="265"/>
                    <a:pt x="188" y="289"/>
                    <a:pt x="241" y="320"/>
                  </a:cubicBezTo>
                  <a:cubicBezTo>
                    <a:pt x="294" y="351"/>
                    <a:pt x="308" y="361"/>
                    <a:pt x="333" y="366"/>
                  </a:cubicBezTo>
                  <a:cubicBezTo>
                    <a:pt x="349" y="365"/>
                    <a:pt x="355" y="366"/>
                    <a:pt x="391" y="347"/>
                  </a:cubicBezTo>
                  <a:lnTo>
                    <a:pt x="552" y="251"/>
                  </a:lnTo>
                  <a:lnTo>
                    <a:pt x="618" y="204"/>
                  </a:lnTo>
                  <a:cubicBezTo>
                    <a:pt x="633" y="192"/>
                    <a:pt x="643" y="187"/>
                    <a:pt x="643" y="179"/>
                  </a:cubicBezTo>
                  <a:cubicBezTo>
                    <a:pt x="643" y="171"/>
                    <a:pt x="646" y="171"/>
                    <a:pt x="619" y="153"/>
                  </a:cubicBezTo>
                  <a:lnTo>
                    <a:pt x="478" y="69"/>
                  </a:lnTo>
                  <a:cubicBezTo>
                    <a:pt x="433" y="44"/>
                    <a:pt x="361" y="0"/>
                    <a:pt x="346" y="0"/>
                  </a:cubicBezTo>
                  <a:close/>
                </a:path>
              </a:pathLst>
            </a:custGeom>
            <a:solidFill>
              <a:srgbClr val="EAEAE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latin typeface="Calibri" charset="0"/>
              </a:endParaRPr>
            </a:p>
          </p:txBody>
        </p:sp>
        <p:sp>
          <p:nvSpPr>
            <p:cNvPr id="82" name="Freeform 32"/>
            <p:cNvSpPr>
              <a:spLocks/>
            </p:cNvSpPr>
            <p:nvPr/>
          </p:nvSpPr>
          <p:spPr bwMode="gray">
            <a:xfrm>
              <a:off x="2052" y="1985"/>
              <a:ext cx="254" cy="313"/>
            </a:xfrm>
            <a:custGeom>
              <a:avLst/>
              <a:gdLst>
                <a:gd name="T0" fmla="*/ 0 w 254"/>
                <a:gd name="T1" fmla="*/ 0 h 313"/>
                <a:gd name="T2" fmla="*/ 134 w 254"/>
                <a:gd name="T3" fmla="*/ 82 h 313"/>
                <a:gd name="T4" fmla="*/ 228 w 254"/>
                <a:gd name="T5" fmla="*/ 135 h 313"/>
                <a:gd name="T6" fmla="*/ 254 w 254"/>
                <a:gd name="T7" fmla="*/ 166 h 313"/>
                <a:gd name="T8" fmla="*/ 254 w 254"/>
                <a:gd name="T9" fmla="*/ 313 h 313"/>
                <a:gd name="T10" fmla="*/ 191 w 254"/>
                <a:gd name="T11" fmla="*/ 150 h 313"/>
                <a:gd name="T12" fmla="*/ 0 w 254"/>
                <a:gd name="T13" fmla="*/ 0 h 313"/>
                <a:gd name="T14" fmla="*/ 0 60000 65536"/>
                <a:gd name="T15" fmla="*/ 0 60000 65536"/>
                <a:gd name="T16" fmla="*/ 0 60000 65536"/>
                <a:gd name="T17" fmla="*/ 0 60000 65536"/>
                <a:gd name="T18" fmla="*/ 0 60000 65536"/>
                <a:gd name="T19" fmla="*/ 0 60000 65536"/>
                <a:gd name="T20" fmla="*/ 0 60000 65536"/>
                <a:gd name="T21" fmla="*/ 0 w 254"/>
                <a:gd name="T22" fmla="*/ 0 h 313"/>
                <a:gd name="T23" fmla="*/ 254 w 254"/>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313">
                  <a:moveTo>
                    <a:pt x="0" y="0"/>
                  </a:moveTo>
                  <a:lnTo>
                    <a:pt x="134" y="82"/>
                  </a:lnTo>
                  <a:cubicBezTo>
                    <a:pt x="172" y="105"/>
                    <a:pt x="208" y="121"/>
                    <a:pt x="228" y="135"/>
                  </a:cubicBezTo>
                  <a:cubicBezTo>
                    <a:pt x="245" y="144"/>
                    <a:pt x="253" y="141"/>
                    <a:pt x="254" y="166"/>
                  </a:cubicBezTo>
                  <a:lnTo>
                    <a:pt x="254" y="313"/>
                  </a:lnTo>
                  <a:cubicBezTo>
                    <a:pt x="244" y="310"/>
                    <a:pt x="233" y="202"/>
                    <a:pt x="191" y="150"/>
                  </a:cubicBezTo>
                  <a:cubicBezTo>
                    <a:pt x="149" y="98"/>
                    <a:pt x="38" y="35"/>
                    <a:pt x="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latin typeface="Calibri" charset="0"/>
              </a:endParaRPr>
            </a:p>
          </p:txBody>
        </p:sp>
        <p:sp>
          <p:nvSpPr>
            <p:cNvPr id="83" name="Line 33"/>
            <p:cNvSpPr>
              <a:spLocks noChangeShapeType="1"/>
            </p:cNvSpPr>
            <p:nvPr/>
          </p:nvSpPr>
          <p:spPr bwMode="gray">
            <a:xfrm>
              <a:off x="2203" y="1879"/>
              <a:ext cx="190" cy="106"/>
            </a:xfrm>
            <a:prstGeom prst="line">
              <a:avLst/>
            </a:prstGeom>
            <a:noFill/>
            <a:ln w="38100">
              <a:solidFill>
                <a:srgbClr val="0099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endParaRPr>
            </a:p>
          </p:txBody>
        </p:sp>
      </p:grpSp>
      <p:sp>
        <p:nvSpPr>
          <p:cNvPr id="84" name="Rectangle 34"/>
          <p:cNvSpPr>
            <a:spLocks noChangeArrowheads="1"/>
          </p:cNvSpPr>
          <p:nvPr/>
        </p:nvSpPr>
        <p:spPr bwMode="auto">
          <a:xfrm>
            <a:off x="6010275" y="1015950"/>
            <a:ext cx="1946275" cy="62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kern="0" dirty="0" smtClean="0">
                <a:solidFill>
                  <a:srgbClr val="009900"/>
                </a:solidFill>
                <a:latin typeface="微软雅黑"/>
                <a:ea typeface="微软雅黑"/>
                <a:cs typeface="微软雅黑"/>
              </a:rPr>
              <a:t>复赛评审</a:t>
            </a:r>
            <a:endParaRPr lang="en-US" altLang="zh-CN" kern="0" dirty="0" smtClean="0">
              <a:solidFill>
                <a:srgbClr val="009900"/>
              </a:solidFill>
              <a:latin typeface="微软雅黑"/>
              <a:ea typeface="微软雅黑"/>
              <a:cs typeface="微软雅黑"/>
            </a:endParaRPr>
          </a:p>
          <a:p>
            <a:pPr eaLnBrk="0" hangingPunct="0">
              <a:lnSpc>
                <a:spcPct val="120000"/>
              </a:lnSpc>
            </a:pPr>
            <a:r>
              <a:rPr lang="en-US" altLang="zh-CN" sz="1400" b="1" kern="0" dirty="0" smtClean="0">
                <a:solidFill>
                  <a:srgbClr val="000000"/>
                </a:solidFill>
                <a:latin typeface="微软雅黑"/>
                <a:ea typeface="微软雅黑"/>
                <a:cs typeface="微软雅黑"/>
              </a:rPr>
              <a:t>10</a:t>
            </a:r>
            <a:r>
              <a:rPr lang="zh-CN" altLang="en-US" sz="1400" b="1" kern="0" dirty="0" smtClean="0">
                <a:solidFill>
                  <a:srgbClr val="000000"/>
                </a:solidFill>
                <a:latin typeface="微软雅黑"/>
                <a:ea typeface="微软雅黑"/>
                <a:cs typeface="微软雅黑"/>
              </a:rPr>
              <a:t>月</a:t>
            </a:r>
            <a:r>
              <a:rPr lang="en-US" altLang="zh-CN" sz="1400" b="1" kern="0" dirty="0" smtClean="0">
                <a:solidFill>
                  <a:srgbClr val="000000"/>
                </a:solidFill>
                <a:latin typeface="微软雅黑"/>
                <a:ea typeface="微软雅黑"/>
                <a:cs typeface="微软雅黑"/>
              </a:rPr>
              <a:t>11</a:t>
            </a:r>
            <a:r>
              <a:rPr lang="zh-CN" altLang="en-US" sz="1400" b="1" kern="0" dirty="0" smtClean="0">
                <a:solidFill>
                  <a:srgbClr val="000000"/>
                </a:solidFill>
                <a:latin typeface="微软雅黑"/>
                <a:ea typeface="微软雅黑"/>
                <a:cs typeface="微软雅黑"/>
              </a:rPr>
              <a:t>日</a:t>
            </a:r>
            <a:r>
              <a:rPr lang="en-US" altLang="zh-CN" sz="1400" b="1" kern="0" dirty="0" smtClean="0">
                <a:solidFill>
                  <a:srgbClr val="000000"/>
                </a:solidFill>
                <a:latin typeface="微软雅黑"/>
                <a:ea typeface="微软雅黑"/>
                <a:cs typeface="微软雅黑"/>
              </a:rPr>
              <a:t>-10</a:t>
            </a:r>
            <a:r>
              <a:rPr lang="zh-CN" altLang="en-US" sz="1400" b="1" kern="0" dirty="0" smtClean="0">
                <a:solidFill>
                  <a:srgbClr val="000000"/>
                </a:solidFill>
                <a:latin typeface="微软雅黑"/>
                <a:ea typeface="微软雅黑"/>
                <a:cs typeface="微软雅黑"/>
              </a:rPr>
              <a:t>月</a:t>
            </a:r>
            <a:r>
              <a:rPr lang="en-US" altLang="zh-CN" sz="1400" b="1" kern="0" dirty="0" smtClean="0">
                <a:solidFill>
                  <a:srgbClr val="000000"/>
                </a:solidFill>
                <a:latin typeface="微软雅黑"/>
                <a:ea typeface="微软雅黑"/>
                <a:cs typeface="微软雅黑"/>
              </a:rPr>
              <a:t>20</a:t>
            </a:r>
            <a:r>
              <a:rPr lang="zh-CN" altLang="en-US" sz="1400" b="1" kern="0" dirty="0" smtClean="0">
                <a:solidFill>
                  <a:srgbClr val="000000"/>
                </a:solidFill>
                <a:latin typeface="微软雅黑"/>
                <a:ea typeface="微软雅黑"/>
                <a:cs typeface="微软雅黑"/>
              </a:rPr>
              <a:t>日</a:t>
            </a:r>
            <a:endParaRPr lang="en-US" altLang="zh-CN" sz="1400" b="1" kern="0" dirty="0">
              <a:solidFill>
                <a:srgbClr val="000000"/>
              </a:solidFill>
              <a:latin typeface="微软雅黑"/>
              <a:ea typeface="微软雅黑"/>
              <a:cs typeface="微软雅黑"/>
            </a:endParaRPr>
          </a:p>
        </p:txBody>
      </p:sp>
      <p:sp>
        <p:nvSpPr>
          <p:cNvPr id="86" name="Rectangle 36"/>
          <p:cNvSpPr>
            <a:spLocks noChangeArrowheads="1"/>
          </p:cNvSpPr>
          <p:nvPr/>
        </p:nvSpPr>
        <p:spPr bwMode="auto">
          <a:xfrm>
            <a:off x="6012160" y="2852936"/>
            <a:ext cx="1946275" cy="62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009900"/>
                </a:solidFill>
                <a:latin typeface="微软雅黑"/>
                <a:ea typeface="微软雅黑"/>
                <a:cs typeface="微软雅黑"/>
              </a:rPr>
              <a:t>决赛评审</a:t>
            </a:r>
            <a:endParaRPr lang="en-US" altLang="zh-CN" b="1" kern="0" dirty="0" smtClean="0">
              <a:solidFill>
                <a:srgbClr val="009900"/>
              </a:solidFill>
              <a:latin typeface="微软雅黑"/>
              <a:ea typeface="微软雅黑"/>
              <a:cs typeface="微软雅黑"/>
            </a:endParaRPr>
          </a:p>
          <a:p>
            <a:pPr marL="0" marR="0" lvl="0" indent="0" defTabSz="914400" eaLnBrk="0" fontAlgn="auto" latinLnBrk="0" hangingPunct="0">
              <a:lnSpc>
                <a:spcPct val="120000"/>
              </a:lnSpc>
              <a:spcBef>
                <a:spcPts val="0"/>
              </a:spcBef>
              <a:spcAft>
                <a:spcPts val="0"/>
              </a:spcAft>
              <a:buClrTx/>
              <a:buSzTx/>
              <a:buFontTx/>
              <a:buNone/>
              <a:tabLst/>
              <a:defRPr/>
            </a:pPr>
            <a:r>
              <a:rPr lang="en-US" altLang="zh-CN" sz="1400" b="1" kern="0" dirty="0" smtClean="0">
                <a:solidFill>
                  <a:srgbClr val="000000"/>
                </a:solidFill>
                <a:latin typeface="微软雅黑"/>
                <a:ea typeface="微软雅黑"/>
                <a:cs typeface="微软雅黑"/>
              </a:rPr>
              <a:t>12</a:t>
            </a:r>
            <a:r>
              <a:rPr lang="zh-CN" altLang="en-US" sz="1400" b="1" kern="0" dirty="0" smtClean="0">
                <a:solidFill>
                  <a:srgbClr val="000000"/>
                </a:solidFill>
                <a:latin typeface="微软雅黑"/>
                <a:ea typeface="微软雅黑"/>
                <a:cs typeface="微软雅黑"/>
              </a:rPr>
              <a:t>月上旬</a:t>
            </a:r>
            <a:endParaRPr lang="en-US" altLang="zh-CN" sz="1400" b="1" kern="0" dirty="0">
              <a:solidFill>
                <a:srgbClr val="000000"/>
              </a:solidFill>
              <a:latin typeface="微软雅黑"/>
              <a:ea typeface="微软雅黑"/>
              <a:cs typeface="微软雅黑"/>
            </a:endParaRPr>
          </a:p>
        </p:txBody>
      </p:sp>
      <p:cxnSp>
        <p:nvCxnSpPr>
          <p:cNvPr id="91" name="直线连接符 90"/>
          <p:cNvCxnSpPr/>
          <p:nvPr/>
        </p:nvCxnSpPr>
        <p:spPr>
          <a:xfrm>
            <a:off x="3347864" y="1065510"/>
            <a:ext cx="0" cy="432048"/>
          </a:xfrm>
          <a:prstGeom prst="line">
            <a:avLst/>
          </a:prstGeom>
          <a:ln w="28575" cmpd="sng">
            <a:solidFill>
              <a:srgbClr val="009900"/>
            </a:solidFill>
          </a:ln>
        </p:spPr>
        <p:style>
          <a:lnRef idx="1">
            <a:schemeClr val="accent6"/>
          </a:lnRef>
          <a:fillRef idx="0">
            <a:schemeClr val="accent6"/>
          </a:fillRef>
          <a:effectRef idx="0">
            <a:schemeClr val="accent6"/>
          </a:effectRef>
          <a:fontRef idx="minor">
            <a:schemeClr val="tx1"/>
          </a:fontRef>
        </p:style>
      </p:cxnSp>
      <p:cxnSp>
        <p:nvCxnSpPr>
          <p:cNvPr id="92" name="直线连接符 91"/>
          <p:cNvCxnSpPr/>
          <p:nvPr/>
        </p:nvCxnSpPr>
        <p:spPr>
          <a:xfrm>
            <a:off x="6012160" y="1065510"/>
            <a:ext cx="0" cy="432048"/>
          </a:xfrm>
          <a:prstGeom prst="line">
            <a:avLst/>
          </a:prstGeom>
          <a:ln w="28575" cmpd="sng">
            <a:solidFill>
              <a:srgbClr val="009900"/>
            </a:solidFill>
          </a:ln>
        </p:spPr>
        <p:style>
          <a:lnRef idx="1">
            <a:schemeClr val="accent6"/>
          </a:lnRef>
          <a:fillRef idx="0">
            <a:schemeClr val="accent6"/>
          </a:fillRef>
          <a:effectRef idx="0">
            <a:schemeClr val="accent6"/>
          </a:effectRef>
          <a:fontRef idx="minor">
            <a:schemeClr val="tx1"/>
          </a:fontRef>
        </p:style>
      </p:cxnSp>
      <p:cxnSp>
        <p:nvCxnSpPr>
          <p:cNvPr id="93" name="直线连接符 92"/>
          <p:cNvCxnSpPr/>
          <p:nvPr/>
        </p:nvCxnSpPr>
        <p:spPr>
          <a:xfrm>
            <a:off x="3347864" y="3009726"/>
            <a:ext cx="0" cy="432048"/>
          </a:xfrm>
          <a:prstGeom prst="line">
            <a:avLst/>
          </a:prstGeom>
          <a:ln w="28575" cmpd="sng">
            <a:solidFill>
              <a:srgbClr val="009900"/>
            </a:solidFill>
          </a:ln>
        </p:spPr>
        <p:style>
          <a:lnRef idx="1">
            <a:schemeClr val="accent6"/>
          </a:lnRef>
          <a:fillRef idx="0">
            <a:schemeClr val="accent6"/>
          </a:fillRef>
          <a:effectRef idx="0">
            <a:schemeClr val="accent6"/>
          </a:effectRef>
          <a:fontRef idx="minor">
            <a:schemeClr val="tx1"/>
          </a:fontRef>
        </p:style>
      </p:cxnSp>
      <p:cxnSp>
        <p:nvCxnSpPr>
          <p:cNvPr id="94" name="直线连接符 93"/>
          <p:cNvCxnSpPr/>
          <p:nvPr/>
        </p:nvCxnSpPr>
        <p:spPr>
          <a:xfrm>
            <a:off x="6012160" y="2996952"/>
            <a:ext cx="0" cy="432048"/>
          </a:xfrm>
          <a:prstGeom prst="line">
            <a:avLst/>
          </a:prstGeom>
          <a:ln w="28575" cmpd="sng">
            <a:solidFill>
              <a:srgbClr val="009900"/>
            </a:solidFill>
          </a:ln>
        </p:spPr>
        <p:style>
          <a:lnRef idx="1">
            <a:schemeClr val="accent6"/>
          </a:lnRef>
          <a:fillRef idx="0">
            <a:schemeClr val="accent6"/>
          </a:fillRef>
          <a:effectRef idx="0">
            <a:schemeClr val="accent6"/>
          </a:effectRef>
          <a:fontRef idx="minor">
            <a:schemeClr val="tx1"/>
          </a:fontRef>
        </p:style>
      </p:cxnSp>
      <p:grpSp>
        <p:nvGrpSpPr>
          <p:cNvPr id="118" name="组 117"/>
          <p:cNvGrpSpPr/>
          <p:nvPr/>
        </p:nvGrpSpPr>
        <p:grpSpPr>
          <a:xfrm>
            <a:off x="923925" y="3933056"/>
            <a:ext cx="7695283" cy="2490936"/>
            <a:chOff x="923925" y="3962400"/>
            <a:chExt cx="7695283" cy="2490936"/>
          </a:xfrm>
        </p:grpSpPr>
        <p:sp>
          <p:nvSpPr>
            <p:cNvPr id="58" name="Rectangle 7"/>
            <p:cNvSpPr>
              <a:spLocks noChangeArrowheads="1"/>
            </p:cNvSpPr>
            <p:nvPr/>
          </p:nvSpPr>
          <p:spPr bwMode="auto">
            <a:xfrm>
              <a:off x="923925" y="3962400"/>
              <a:ext cx="7680524" cy="2490936"/>
            </a:xfrm>
            <a:prstGeom prst="rect">
              <a:avLst/>
            </a:prstGeom>
            <a:noFill/>
            <a:ln w="9525">
              <a:solidFill>
                <a:srgbClr val="9FB8CD"/>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Calibri" charset="0"/>
              </a:endParaRPr>
            </a:p>
          </p:txBody>
        </p:sp>
        <p:sp>
          <p:nvSpPr>
            <p:cNvPr id="59" name="Rectangle 9"/>
            <p:cNvSpPr>
              <a:spLocks noChangeArrowheads="1"/>
            </p:cNvSpPr>
            <p:nvPr/>
          </p:nvSpPr>
          <p:spPr bwMode="auto">
            <a:xfrm>
              <a:off x="1460896" y="4057327"/>
              <a:ext cx="65674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r>
                <a:rPr lang="zh-CN" altLang="en-US" sz="1400" b="1" dirty="0" smtClean="0">
                  <a:solidFill>
                    <a:srgbClr val="009900"/>
                  </a:solidFill>
                  <a:latin typeface="微软雅黑"/>
                  <a:ea typeface="微软雅黑"/>
                  <a:cs typeface="微软雅黑"/>
                </a:rPr>
                <a:t>启动招募</a:t>
              </a:r>
              <a:r>
                <a:rPr lang="en-US" altLang="zh-CN" sz="1400" dirty="0" smtClean="0">
                  <a:solidFill>
                    <a:srgbClr val="000000"/>
                  </a:solidFill>
                  <a:latin typeface="微软雅黑"/>
                  <a:ea typeface="微软雅黑"/>
                  <a:cs typeface="微软雅黑"/>
                </a:rPr>
                <a:t>  05</a:t>
              </a:r>
              <a:r>
                <a:rPr lang="zh-CN" altLang="en-US" sz="1400" dirty="0" smtClean="0">
                  <a:solidFill>
                    <a:srgbClr val="000000"/>
                  </a:solidFill>
                  <a:latin typeface="微软雅黑"/>
                  <a:ea typeface="微软雅黑"/>
                  <a:cs typeface="微软雅黑"/>
                </a:rPr>
                <a:t>月</a:t>
              </a:r>
              <a:r>
                <a:rPr lang="en-US" altLang="zh-CN" sz="1400" dirty="0" smtClean="0">
                  <a:solidFill>
                    <a:srgbClr val="000000"/>
                  </a:solidFill>
                  <a:latin typeface="微软雅黑"/>
                  <a:ea typeface="微软雅黑"/>
                  <a:cs typeface="微软雅黑"/>
                </a:rPr>
                <a:t>07</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-05</a:t>
              </a:r>
              <a:r>
                <a:rPr lang="zh-CN" altLang="en-US" sz="1400" dirty="0" smtClean="0">
                  <a:solidFill>
                    <a:srgbClr val="000000"/>
                  </a:solidFill>
                  <a:latin typeface="微软雅黑"/>
                  <a:ea typeface="微软雅黑"/>
                  <a:cs typeface="微软雅黑"/>
                </a:rPr>
                <a:t>月</a:t>
              </a:r>
              <a:r>
                <a:rPr lang="en-US" altLang="zh-CN" sz="1400" dirty="0" smtClean="0">
                  <a:solidFill>
                    <a:srgbClr val="000000"/>
                  </a:solidFill>
                  <a:latin typeface="微软雅黑"/>
                  <a:ea typeface="微软雅黑"/>
                  <a:cs typeface="微软雅黑"/>
                </a:rPr>
                <a:t>31</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   </a:t>
              </a:r>
              <a:r>
                <a:rPr lang="zh-CN" altLang="en-US" sz="1400" dirty="0" smtClean="0">
                  <a:solidFill>
                    <a:srgbClr val="000000"/>
                  </a:solidFill>
                  <a:latin typeface="微软雅黑"/>
                  <a:ea typeface="微软雅黑"/>
                  <a:cs typeface="微软雅黑"/>
                </a:rPr>
                <a:t>启动仪式、校园宣讲、官网报名</a:t>
              </a:r>
              <a:endParaRPr lang="en-US" altLang="zh-CN" sz="1400" dirty="0">
                <a:solidFill>
                  <a:srgbClr val="000000"/>
                </a:solidFill>
                <a:latin typeface="微软雅黑"/>
                <a:ea typeface="微软雅黑"/>
                <a:cs typeface="微软雅黑"/>
              </a:endParaRPr>
            </a:p>
          </p:txBody>
        </p:sp>
        <p:sp>
          <p:nvSpPr>
            <p:cNvPr id="62" name="AutoShape 12"/>
            <p:cNvSpPr>
              <a:spLocks noChangeArrowheads="1"/>
            </p:cNvSpPr>
            <p:nvPr/>
          </p:nvSpPr>
          <p:spPr bwMode="gray">
            <a:xfrm>
              <a:off x="1241425" y="4171826"/>
              <a:ext cx="123825" cy="127000"/>
            </a:xfrm>
            <a:prstGeom prst="bevel">
              <a:avLst>
                <a:gd name="adj" fmla="val 12500"/>
              </a:avLst>
            </a:prstGeom>
            <a:solidFill>
              <a:srgbClr val="009900"/>
            </a:solidFill>
            <a:ln>
              <a:solidFill>
                <a:srgbClr val="009900"/>
              </a:solid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Calibri" charset="0"/>
              </a:endParaRPr>
            </a:p>
          </p:txBody>
        </p:sp>
        <p:sp>
          <p:nvSpPr>
            <p:cNvPr id="64" name="AutoShape 14"/>
            <p:cNvSpPr>
              <a:spLocks noChangeArrowheads="1"/>
            </p:cNvSpPr>
            <p:nvPr/>
          </p:nvSpPr>
          <p:spPr bwMode="gray">
            <a:xfrm>
              <a:off x="1241425" y="4454128"/>
              <a:ext cx="123825" cy="127000"/>
            </a:xfrm>
            <a:prstGeom prst="bevel">
              <a:avLst>
                <a:gd name="adj" fmla="val 12500"/>
              </a:avLst>
            </a:prstGeom>
            <a:solidFill>
              <a:srgbClr val="009900"/>
            </a:solidFill>
            <a:ln>
              <a:solidFill>
                <a:srgbClr val="009900"/>
              </a:solid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Calibri" charset="0"/>
              </a:endParaRPr>
            </a:p>
          </p:txBody>
        </p:sp>
        <p:sp>
          <p:nvSpPr>
            <p:cNvPr id="96" name="Rectangle 9"/>
            <p:cNvSpPr>
              <a:spLocks noChangeArrowheads="1"/>
            </p:cNvSpPr>
            <p:nvPr/>
          </p:nvSpPr>
          <p:spPr bwMode="auto">
            <a:xfrm>
              <a:off x="1460896" y="4345359"/>
              <a:ext cx="65674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r>
                <a:rPr lang="zh-CN" altLang="en-US" sz="1400" b="1" dirty="0" smtClean="0">
                  <a:solidFill>
                    <a:srgbClr val="009900"/>
                  </a:solidFill>
                  <a:latin typeface="微软雅黑"/>
                  <a:ea typeface="微软雅黑"/>
                  <a:cs typeface="微软雅黑"/>
                </a:rPr>
                <a:t>作品准备</a:t>
              </a:r>
              <a:r>
                <a:rPr lang="en-US" altLang="zh-CN" sz="1400" dirty="0" smtClean="0">
                  <a:solidFill>
                    <a:srgbClr val="000000"/>
                  </a:solidFill>
                  <a:latin typeface="微软雅黑"/>
                  <a:ea typeface="微软雅黑"/>
                  <a:cs typeface="微软雅黑"/>
                </a:rPr>
                <a:t>  06</a:t>
              </a:r>
              <a:r>
                <a:rPr lang="zh-CN" altLang="en-US" sz="1400" dirty="0" smtClean="0">
                  <a:solidFill>
                    <a:srgbClr val="000000"/>
                  </a:solidFill>
                  <a:latin typeface="微软雅黑"/>
                  <a:ea typeface="微软雅黑"/>
                  <a:cs typeface="微软雅黑"/>
                </a:rPr>
                <a:t>月</a:t>
              </a:r>
              <a:r>
                <a:rPr lang="en-US" altLang="zh-CN" sz="1400" dirty="0" smtClean="0">
                  <a:solidFill>
                    <a:srgbClr val="000000"/>
                  </a:solidFill>
                  <a:latin typeface="微软雅黑"/>
                  <a:ea typeface="微软雅黑"/>
                  <a:cs typeface="微软雅黑"/>
                </a:rPr>
                <a:t>01</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-08</a:t>
              </a:r>
              <a:r>
                <a:rPr lang="zh-CN" altLang="en-US" sz="1400" dirty="0" smtClean="0">
                  <a:solidFill>
                    <a:srgbClr val="000000"/>
                  </a:solidFill>
                  <a:latin typeface="微软雅黑"/>
                  <a:ea typeface="微软雅黑"/>
                  <a:cs typeface="微软雅黑"/>
                </a:rPr>
                <a:t>月</a:t>
              </a:r>
              <a:r>
                <a:rPr lang="en-US" altLang="zh-CN" sz="1400" dirty="0" smtClean="0">
                  <a:solidFill>
                    <a:srgbClr val="000000"/>
                  </a:solidFill>
                  <a:latin typeface="微软雅黑"/>
                  <a:ea typeface="微软雅黑"/>
                  <a:cs typeface="微软雅黑"/>
                </a:rPr>
                <a:t>31</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   </a:t>
              </a:r>
              <a:r>
                <a:rPr lang="zh-CN" altLang="en-US" sz="1400" dirty="0" smtClean="0">
                  <a:solidFill>
                    <a:srgbClr val="000000"/>
                  </a:solidFill>
                  <a:latin typeface="微软雅黑"/>
                  <a:ea typeface="微软雅黑"/>
                  <a:cs typeface="微软雅黑"/>
                </a:rPr>
                <a:t>参赛团队初赛作品准备</a:t>
              </a:r>
              <a:endParaRPr lang="en-US" altLang="zh-CN" sz="1400" dirty="0">
                <a:solidFill>
                  <a:srgbClr val="000000"/>
                </a:solidFill>
                <a:latin typeface="微软雅黑"/>
                <a:ea typeface="微软雅黑"/>
                <a:cs typeface="微软雅黑"/>
              </a:endParaRPr>
            </a:p>
          </p:txBody>
        </p:sp>
        <p:sp>
          <p:nvSpPr>
            <p:cNvPr id="100" name="AutoShape 14"/>
            <p:cNvSpPr>
              <a:spLocks noChangeArrowheads="1"/>
            </p:cNvSpPr>
            <p:nvPr/>
          </p:nvSpPr>
          <p:spPr bwMode="gray">
            <a:xfrm>
              <a:off x="1241425" y="4742160"/>
              <a:ext cx="123825" cy="127000"/>
            </a:xfrm>
            <a:prstGeom prst="bevel">
              <a:avLst>
                <a:gd name="adj" fmla="val 12500"/>
              </a:avLst>
            </a:prstGeom>
            <a:solidFill>
              <a:srgbClr val="009900"/>
            </a:solidFill>
            <a:ln>
              <a:solidFill>
                <a:srgbClr val="009900"/>
              </a:solid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Calibri" charset="0"/>
              </a:endParaRPr>
            </a:p>
          </p:txBody>
        </p:sp>
        <p:sp>
          <p:nvSpPr>
            <p:cNvPr id="101" name="Rectangle 9"/>
            <p:cNvSpPr>
              <a:spLocks noChangeArrowheads="1"/>
            </p:cNvSpPr>
            <p:nvPr/>
          </p:nvSpPr>
          <p:spPr bwMode="auto">
            <a:xfrm>
              <a:off x="1460896" y="4633391"/>
              <a:ext cx="692752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1400" b="1" dirty="0" smtClean="0">
                  <a:solidFill>
                    <a:srgbClr val="009900"/>
                  </a:solidFill>
                  <a:latin typeface="微软雅黑"/>
                  <a:ea typeface="微软雅黑"/>
                  <a:cs typeface="微软雅黑"/>
                </a:rPr>
                <a:t>初赛评审</a:t>
              </a:r>
              <a:r>
                <a:rPr lang="en-US" altLang="zh-CN" sz="1400" dirty="0" smtClean="0">
                  <a:solidFill>
                    <a:srgbClr val="000000"/>
                  </a:solidFill>
                  <a:latin typeface="微软雅黑"/>
                  <a:ea typeface="微软雅黑"/>
                  <a:cs typeface="微软雅黑"/>
                </a:rPr>
                <a:t>  09</a:t>
              </a:r>
              <a:r>
                <a:rPr lang="zh-CN" altLang="en-US" sz="1400" dirty="0" smtClean="0">
                  <a:solidFill>
                    <a:srgbClr val="000000"/>
                  </a:solidFill>
                  <a:latin typeface="微软雅黑"/>
                  <a:ea typeface="微软雅黑"/>
                  <a:cs typeface="微软雅黑"/>
                </a:rPr>
                <a:t>月</a:t>
              </a:r>
              <a:r>
                <a:rPr lang="en-US" altLang="zh-CN" sz="1400" dirty="0" smtClean="0">
                  <a:solidFill>
                    <a:srgbClr val="000000"/>
                  </a:solidFill>
                  <a:latin typeface="微软雅黑"/>
                  <a:ea typeface="微软雅黑"/>
                  <a:cs typeface="微软雅黑"/>
                </a:rPr>
                <a:t>01</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-09</a:t>
              </a:r>
              <a:r>
                <a:rPr lang="zh-CN" altLang="en-US" sz="1400" dirty="0" smtClean="0">
                  <a:solidFill>
                    <a:srgbClr val="000000"/>
                  </a:solidFill>
                  <a:latin typeface="微软雅黑"/>
                  <a:ea typeface="微软雅黑"/>
                  <a:cs typeface="微软雅黑"/>
                </a:rPr>
                <a:t>月</a:t>
              </a:r>
              <a:r>
                <a:rPr lang="en-US" altLang="zh-CN" sz="1400" dirty="0" smtClean="0">
                  <a:solidFill>
                    <a:srgbClr val="000000"/>
                  </a:solidFill>
                  <a:latin typeface="微软雅黑"/>
                  <a:ea typeface="微软雅黑"/>
                  <a:cs typeface="微软雅黑"/>
                </a:rPr>
                <a:t>10</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   </a:t>
              </a:r>
              <a:r>
                <a:rPr lang="zh-CN" altLang="en-US" sz="1400" dirty="0" smtClean="0">
                  <a:solidFill>
                    <a:srgbClr val="000000"/>
                  </a:solidFill>
                  <a:latin typeface="微软雅黑"/>
                  <a:ea typeface="微软雅黑"/>
                  <a:cs typeface="微软雅黑"/>
                </a:rPr>
                <a:t>大赛评委组从参赛作品中评选出前</a:t>
              </a:r>
              <a:r>
                <a:rPr lang="en-US" altLang="zh-CN" sz="1400" dirty="0" smtClean="0">
                  <a:solidFill>
                    <a:srgbClr val="000000"/>
                  </a:solidFill>
                  <a:latin typeface="微软雅黑"/>
                  <a:ea typeface="微软雅黑"/>
                  <a:cs typeface="微软雅黑"/>
                </a:rPr>
                <a:t>50</a:t>
              </a:r>
              <a:r>
                <a:rPr lang="zh-CN" altLang="en-US" sz="1400" dirty="0" smtClean="0">
                  <a:solidFill>
                    <a:srgbClr val="000000"/>
                  </a:solidFill>
                  <a:latin typeface="微软雅黑"/>
                  <a:ea typeface="微软雅黑"/>
                  <a:cs typeface="微软雅黑"/>
                </a:rPr>
                <a:t>名，进入复赛</a:t>
              </a:r>
              <a:endParaRPr lang="en-US" altLang="zh-CN" sz="1400" dirty="0">
                <a:solidFill>
                  <a:srgbClr val="000000"/>
                </a:solidFill>
                <a:latin typeface="微软雅黑"/>
                <a:ea typeface="微软雅黑"/>
                <a:cs typeface="微软雅黑"/>
              </a:endParaRPr>
            </a:p>
          </p:txBody>
        </p:sp>
        <p:sp>
          <p:nvSpPr>
            <p:cNvPr id="102" name="AutoShape 14"/>
            <p:cNvSpPr>
              <a:spLocks noChangeArrowheads="1"/>
            </p:cNvSpPr>
            <p:nvPr/>
          </p:nvSpPr>
          <p:spPr bwMode="gray">
            <a:xfrm>
              <a:off x="1241425" y="5049937"/>
              <a:ext cx="123825" cy="127000"/>
            </a:xfrm>
            <a:prstGeom prst="bevel">
              <a:avLst>
                <a:gd name="adj" fmla="val 12500"/>
              </a:avLst>
            </a:prstGeom>
            <a:solidFill>
              <a:srgbClr val="009900"/>
            </a:solidFill>
            <a:ln>
              <a:solidFill>
                <a:srgbClr val="009900"/>
              </a:solid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Calibri" charset="0"/>
              </a:endParaRPr>
            </a:p>
          </p:txBody>
        </p:sp>
        <p:sp>
          <p:nvSpPr>
            <p:cNvPr id="103" name="Rectangle 9"/>
            <p:cNvSpPr>
              <a:spLocks noChangeArrowheads="1"/>
            </p:cNvSpPr>
            <p:nvPr/>
          </p:nvSpPr>
          <p:spPr bwMode="auto">
            <a:xfrm>
              <a:off x="1460896" y="4941168"/>
              <a:ext cx="65674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r>
                <a:rPr lang="zh-CN" altLang="en-US" sz="1400" b="1" dirty="0" smtClean="0">
                  <a:solidFill>
                    <a:srgbClr val="009900"/>
                  </a:solidFill>
                  <a:latin typeface="微软雅黑"/>
                  <a:ea typeface="微软雅黑"/>
                  <a:cs typeface="微软雅黑"/>
                </a:rPr>
                <a:t>复赛准备</a:t>
              </a:r>
              <a:r>
                <a:rPr lang="en-US" altLang="zh-CN" sz="1400" dirty="0" smtClean="0">
                  <a:solidFill>
                    <a:srgbClr val="000000"/>
                  </a:solidFill>
                  <a:latin typeface="微软雅黑"/>
                  <a:ea typeface="微软雅黑"/>
                  <a:cs typeface="微软雅黑"/>
                </a:rPr>
                <a:t>  09</a:t>
              </a:r>
              <a:r>
                <a:rPr lang="zh-CN" altLang="en-US" sz="1400" dirty="0" smtClean="0">
                  <a:solidFill>
                    <a:srgbClr val="000000"/>
                  </a:solidFill>
                  <a:latin typeface="微软雅黑"/>
                  <a:ea typeface="微软雅黑"/>
                  <a:cs typeface="微软雅黑"/>
                </a:rPr>
                <a:t>月</a:t>
              </a:r>
              <a:r>
                <a:rPr lang="en-US" altLang="zh-CN" sz="1400" dirty="0" smtClean="0">
                  <a:solidFill>
                    <a:srgbClr val="000000"/>
                  </a:solidFill>
                  <a:latin typeface="微软雅黑"/>
                  <a:ea typeface="微软雅黑"/>
                  <a:cs typeface="微软雅黑"/>
                </a:rPr>
                <a:t>11</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-10</a:t>
              </a:r>
              <a:r>
                <a:rPr lang="zh-CN" altLang="en-US" sz="1400" dirty="0" smtClean="0">
                  <a:solidFill>
                    <a:srgbClr val="000000"/>
                  </a:solidFill>
                  <a:latin typeface="微软雅黑"/>
                  <a:ea typeface="微软雅黑"/>
                  <a:cs typeface="微软雅黑"/>
                </a:rPr>
                <a:t>月</a:t>
              </a:r>
              <a:r>
                <a:rPr lang="en-US" altLang="zh-CN" sz="1400" dirty="0" smtClean="0">
                  <a:solidFill>
                    <a:srgbClr val="000000"/>
                  </a:solidFill>
                  <a:latin typeface="微软雅黑"/>
                  <a:ea typeface="微软雅黑"/>
                  <a:cs typeface="微软雅黑"/>
                </a:rPr>
                <a:t>10</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   </a:t>
              </a:r>
              <a:r>
                <a:rPr lang="zh-CN" altLang="en-US" sz="1400" dirty="0" smtClean="0">
                  <a:solidFill>
                    <a:srgbClr val="000000"/>
                  </a:solidFill>
                  <a:latin typeface="微软雅黑"/>
                  <a:ea typeface="微软雅黑"/>
                  <a:cs typeface="微软雅黑"/>
                </a:rPr>
                <a:t>参赛团队复赛作品准备</a:t>
              </a:r>
              <a:endParaRPr lang="en-US" altLang="zh-CN" sz="1400" dirty="0">
                <a:solidFill>
                  <a:srgbClr val="000000"/>
                </a:solidFill>
                <a:latin typeface="微软雅黑"/>
                <a:ea typeface="微软雅黑"/>
                <a:cs typeface="微软雅黑"/>
              </a:endParaRPr>
            </a:p>
          </p:txBody>
        </p:sp>
        <p:sp>
          <p:nvSpPr>
            <p:cNvPr id="104" name="AutoShape 14"/>
            <p:cNvSpPr>
              <a:spLocks noChangeArrowheads="1"/>
            </p:cNvSpPr>
            <p:nvPr/>
          </p:nvSpPr>
          <p:spPr bwMode="gray">
            <a:xfrm>
              <a:off x="1241425" y="5337969"/>
              <a:ext cx="123825" cy="127000"/>
            </a:xfrm>
            <a:prstGeom prst="bevel">
              <a:avLst>
                <a:gd name="adj" fmla="val 12500"/>
              </a:avLst>
            </a:prstGeom>
            <a:solidFill>
              <a:srgbClr val="009900"/>
            </a:solidFill>
            <a:ln>
              <a:solidFill>
                <a:srgbClr val="009900"/>
              </a:solid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Calibri" charset="0"/>
              </a:endParaRPr>
            </a:p>
          </p:txBody>
        </p:sp>
        <p:sp>
          <p:nvSpPr>
            <p:cNvPr id="105" name="Rectangle 9"/>
            <p:cNvSpPr>
              <a:spLocks noChangeArrowheads="1"/>
            </p:cNvSpPr>
            <p:nvPr/>
          </p:nvSpPr>
          <p:spPr bwMode="auto">
            <a:xfrm>
              <a:off x="1460896" y="5229200"/>
              <a:ext cx="71435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1400" b="1" dirty="0" smtClean="0">
                  <a:solidFill>
                    <a:srgbClr val="009900"/>
                  </a:solidFill>
                  <a:latin typeface="微软雅黑"/>
                  <a:ea typeface="微软雅黑"/>
                  <a:cs typeface="微软雅黑"/>
                </a:rPr>
                <a:t>复赛评审</a:t>
              </a:r>
              <a:r>
                <a:rPr lang="en-US" altLang="zh-CN" sz="1400" dirty="0" smtClean="0">
                  <a:solidFill>
                    <a:srgbClr val="000000"/>
                  </a:solidFill>
                  <a:latin typeface="微软雅黑"/>
                  <a:ea typeface="微软雅黑"/>
                  <a:cs typeface="微软雅黑"/>
                </a:rPr>
                <a:t>  10</a:t>
              </a:r>
              <a:r>
                <a:rPr lang="zh-CN" altLang="en-US" sz="1400" dirty="0" smtClean="0">
                  <a:solidFill>
                    <a:srgbClr val="000000"/>
                  </a:solidFill>
                  <a:latin typeface="微软雅黑"/>
                  <a:ea typeface="微软雅黑"/>
                  <a:cs typeface="微软雅黑"/>
                </a:rPr>
                <a:t>月</a:t>
              </a:r>
              <a:r>
                <a:rPr lang="en-US" altLang="zh-CN" sz="1400" dirty="0" smtClean="0">
                  <a:solidFill>
                    <a:srgbClr val="000000"/>
                  </a:solidFill>
                  <a:latin typeface="微软雅黑"/>
                  <a:ea typeface="微软雅黑"/>
                  <a:cs typeface="微软雅黑"/>
                </a:rPr>
                <a:t>11</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-10</a:t>
              </a:r>
              <a:r>
                <a:rPr lang="zh-CN" altLang="en-US" sz="1400" dirty="0" smtClean="0">
                  <a:solidFill>
                    <a:srgbClr val="000000"/>
                  </a:solidFill>
                  <a:latin typeface="微软雅黑"/>
                  <a:ea typeface="微软雅黑"/>
                  <a:cs typeface="微软雅黑"/>
                </a:rPr>
                <a:t>月</a:t>
              </a:r>
              <a:r>
                <a:rPr lang="en-US" altLang="zh-CN" sz="1400" dirty="0">
                  <a:solidFill>
                    <a:srgbClr val="000000"/>
                  </a:solidFill>
                  <a:latin typeface="微软雅黑"/>
                  <a:ea typeface="微软雅黑"/>
                  <a:cs typeface="微软雅黑"/>
                </a:rPr>
                <a:t>2</a:t>
              </a:r>
              <a:r>
                <a:rPr lang="en-US" altLang="zh-CN" sz="1400" dirty="0" smtClean="0">
                  <a:solidFill>
                    <a:srgbClr val="000000"/>
                  </a:solidFill>
                  <a:latin typeface="微软雅黑"/>
                  <a:ea typeface="微软雅黑"/>
                  <a:cs typeface="微软雅黑"/>
                </a:rPr>
                <a:t>0</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   </a:t>
              </a:r>
              <a:r>
                <a:rPr lang="zh-CN" altLang="en-US" sz="1400" dirty="0" smtClean="0">
                  <a:solidFill>
                    <a:srgbClr val="000000"/>
                  </a:solidFill>
                  <a:latin typeface="微软雅黑"/>
                  <a:ea typeface="微软雅黑"/>
                  <a:cs typeface="微软雅黑"/>
                </a:rPr>
                <a:t>大赛评委组从</a:t>
              </a:r>
              <a:r>
                <a:rPr lang="en-US" altLang="zh-CN" sz="1400" dirty="0" smtClean="0">
                  <a:solidFill>
                    <a:srgbClr val="000000"/>
                  </a:solidFill>
                  <a:latin typeface="微软雅黑"/>
                  <a:ea typeface="微软雅黑"/>
                  <a:cs typeface="微软雅黑"/>
                </a:rPr>
                <a:t>50</a:t>
              </a:r>
              <a:r>
                <a:rPr lang="zh-CN" altLang="en-US" sz="1400" dirty="0" smtClean="0">
                  <a:solidFill>
                    <a:srgbClr val="000000"/>
                  </a:solidFill>
                  <a:latin typeface="微软雅黑"/>
                  <a:ea typeface="微软雅黑"/>
                  <a:cs typeface="微软雅黑"/>
                </a:rPr>
                <a:t>强团队中评选出前</a:t>
              </a:r>
              <a:r>
                <a:rPr lang="en-US" altLang="zh-CN" sz="1400" dirty="0" smtClean="0">
                  <a:solidFill>
                    <a:srgbClr val="000000"/>
                  </a:solidFill>
                  <a:latin typeface="微软雅黑"/>
                  <a:ea typeface="微软雅黑"/>
                  <a:cs typeface="微软雅黑"/>
                </a:rPr>
                <a:t>10</a:t>
              </a:r>
              <a:r>
                <a:rPr lang="zh-CN" altLang="en-US" sz="1400" dirty="0" smtClean="0">
                  <a:solidFill>
                    <a:srgbClr val="000000"/>
                  </a:solidFill>
                  <a:latin typeface="微软雅黑"/>
                  <a:ea typeface="微软雅黑"/>
                  <a:cs typeface="微软雅黑"/>
                </a:rPr>
                <a:t>名，进入飞升训练</a:t>
              </a:r>
              <a:endParaRPr lang="en-US" altLang="zh-CN" sz="1400" dirty="0">
                <a:solidFill>
                  <a:srgbClr val="000000"/>
                </a:solidFill>
                <a:latin typeface="微软雅黑"/>
                <a:ea typeface="微软雅黑"/>
                <a:cs typeface="微软雅黑"/>
              </a:endParaRPr>
            </a:p>
          </p:txBody>
        </p:sp>
        <p:sp>
          <p:nvSpPr>
            <p:cNvPr id="106" name="AutoShape 14"/>
            <p:cNvSpPr>
              <a:spLocks noChangeArrowheads="1"/>
            </p:cNvSpPr>
            <p:nvPr/>
          </p:nvSpPr>
          <p:spPr bwMode="gray">
            <a:xfrm>
              <a:off x="1241425" y="5626001"/>
              <a:ext cx="123825" cy="127000"/>
            </a:xfrm>
            <a:prstGeom prst="bevel">
              <a:avLst>
                <a:gd name="adj" fmla="val 12500"/>
              </a:avLst>
            </a:prstGeom>
            <a:solidFill>
              <a:srgbClr val="009900"/>
            </a:solidFill>
            <a:ln>
              <a:solidFill>
                <a:srgbClr val="009900"/>
              </a:solid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Calibri" charset="0"/>
              </a:endParaRPr>
            </a:p>
          </p:txBody>
        </p:sp>
        <p:sp>
          <p:nvSpPr>
            <p:cNvPr id="107" name="Rectangle 9"/>
            <p:cNvSpPr>
              <a:spLocks noChangeArrowheads="1"/>
            </p:cNvSpPr>
            <p:nvPr/>
          </p:nvSpPr>
          <p:spPr bwMode="auto">
            <a:xfrm>
              <a:off x="1460896" y="5517232"/>
              <a:ext cx="71435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1400" b="1" dirty="0" smtClean="0">
                  <a:solidFill>
                    <a:srgbClr val="009900"/>
                  </a:solidFill>
                  <a:latin typeface="微软雅黑"/>
                  <a:ea typeface="微软雅黑"/>
                  <a:cs typeface="微软雅黑"/>
                </a:rPr>
                <a:t>飞升训练</a:t>
              </a:r>
              <a:r>
                <a:rPr lang="en-US" altLang="zh-CN" sz="1400" dirty="0" smtClean="0">
                  <a:solidFill>
                    <a:srgbClr val="000000"/>
                  </a:solidFill>
                  <a:latin typeface="微软雅黑"/>
                  <a:ea typeface="微软雅黑"/>
                  <a:cs typeface="微软雅黑"/>
                </a:rPr>
                <a:t>  10</a:t>
              </a:r>
              <a:r>
                <a:rPr lang="zh-CN" altLang="en-US" sz="1400" dirty="0" smtClean="0">
                  <a:solidFill>
                    <a:srgbClr val="000000"/>
                  </a:solidFill>
                  <a:latin typeface="微软雅黑"/>
                  <a:ea typeface="微软雅黑"/>
                  <a:cs typeface="微软雅黑"/>
                </a:rPr>
                <a:t>月</a:t>
              </a:r>
              <a:r>
                <a:rPr lang="en-US" altLang="zh-CN" sz="1400" dirty="0" smtClean="0">
                  <a:solidFill>
                    <a:srgbClr val="000000"/>
                  </a:solidFill>
                  <a:latin typeface="微软雅黑"/>
                  <a:ea typeface="微软雅黑"/>
                  <a:cs typeface="微软雅黑"/>
                </a:rPr>
                <a:t>20</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-10</a:t>
              </a:r>
              <a:r>
                <a:rPr lang="zh-CN" altLang="en-US" sz="1400" dirty="0" smtClean="0">
                  <a:solidFill>
                    <a:srgbClr val="000000"/>
                  </a:solidFill>
                  <a:latin typeface="微软雅黑"/>
                  <a:ea typeface="微软雅黑"/>
                  <a:cs typeface="微软雅黑"/>
                </a:rPr>
                <a:t>月</a:t>
              </a:r>
              <a:r>
                <a:rPr lang="en-US" altLang="zh-CN" sz="1400" dirty="0" smtClean="0">
                  <a:solidFill>
                    <a:srgbClr val="000000"/>
                  </a:solidFill>
                  <a:latin typeface="微软雅黑"/>
                  <a:ea typeface="微软雅黑"/>
                  <a:cs typeface="微软雅黑"/>
                </a:rPr>
                <a:t>31</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   10</a:t>
              </a:r>
              <a:r>
                <a:rPr lang="zh-CN" altLang="en-US" sz="1400" dirty="0" smtClean="0">
                  <a:solidFill>
                    <a:srgbClr val="000000"/>
                  </a:solidFill>
                  <a:latin typeface="微软雅黑"/>
                  <a:ea typeface="微软雅黑"/>
                  <a:cs typeface="微软雅黑"/>
                </a:rPr>
                <a:t>强团队与大赛导师面对面，针对性答疑</a:t>
              </a:r>
              <a:endParaRPr lang="en-US" altLang="zh-CN" sz="1400" dirty="0">
                <a:solidFill>
                  <a:srgbClr val="000000"/>
                </a:solidFill>
                <a:latin typeface="微软雅黑"/>
                <a:ea typeface="微软雅黑"/>
                <a:cs typeface="微软雅黑"/>
              </a:endParaRPr>
            </a:p>
          </p:txBody>
        </p:sp>
        <p:sp>
          <p:nvSpPr>
            <p:cNvPr id="108" name="AutoShape 14"/>
            <p:cNvSpPr>
              <a:spLocks noChangeArrowheads="1"/>
            </p:cNvSpPr>
            <p:nvPr/>
          </p:nvSpPr>
          <p:spPr bwMode="gray">
            <a:xfrm>
              <a:off x="1241425" y="5894288"/>
              <a:ext cx="123825" cy="127000"/>
            </a:xfrm>
            <a:prstGeom prst="bevel">
              <a:avLst>
                <a:gd name="adj" fmla="val 12500"/>
              </a:avLst>
            </a:prstGeom>
            <a:solidFill>
              <a:srgbClr val="009900"/>
            </a:solidFill>
            <a:ln>
              <a:solidFill>
                <a:srgbClr val="009900"/>
              </a:solid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Calibri" charset="0"/>
              </a:endParaRPr>
            </a:p>
          </p:txBody>
        </p:sp>
        <p:sp>
          <p:nvSpPr>
            <p:cNvPr id="109" name="Rectangle 9"/>
            <p:cNvSpPr>
              <a:spLocks noChangeArrowheads="1"/>
            </p:cNvSpPr>
            <p:nvPr/>
          </p:nvSpPr>
          <p:spPr bwMode="auto">
            <a:xfrm>
              <a:off x="1475656" y="5785519"/>
              <a:ext cx="71435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1400" b="1" dirty="0" smtClean="0">
                  <a:solidFill>
                    <a:srgbClr val="009900"/>
                  </a:solidFill>
                  <a:latin typeface="微软雅黑"/>
                  <a:ea typeface="微软雅黑"/>
                  <a:cs typeface="微软雅黑"/>
                </a:rPr>
                <a:t>决赛准备</a:t>
              </a:r>
              <a:r>
                <a:rPr lang="en-US" altLang="zh-CN" sz="1400" dirty="0" smtClean="0">
                  <a:solidFill>
                    <a:srgbClr val="000000"/>
                  </a:solidFill>
                  <a:latin typeface="微软雅黑"/>
                  <a:ea typeface="微软雅黑"/>
                  <a:cs typeface="微软雅黑"/>
                </a:rPr>
                <a:t>  11</a:t>
              </a:r>
              <a:r>
                <a:rPr lang="zh-CN" altLang="en-US" sz="1400" dirty="0" smtClean="0">
                  <a:solidFill>
                    <a:srgbClr val="000000"/>
                  </a:solidFill>
                  <a:latin typeface="微软雅黑"/>
                  <a:ea typeface="微软雅黑"/>
                  <a:cs typeface="微软雅黑"/>
                </a:rPr>
                <a:t>月</a:t>
              </a:r>
              <a:r>
                <a:rPr lang="en-US" altLang="zh-CN" sz="1400" dirty="0" smtClean="0">
                  <a:solidFill>
                    <a:srgbClr val="000000"/>
                  </a:solidFill>
                  <a:latin typeface="微软雅黑"/>
                  <a:ea typeface="微软雅黑"/>
                  <a:cs typeface="微软雅黑"/>
                </a:rPr>
                <a:t>01</a:t>
              </a:r>
              <a:r>
                <a:rPr lang="zh-CN" altLang="en-US" sz="1400" dirty="0" smtClean="0">
                  <a:solidFill>
                    <a:srgbClr val="000000"/>
                  </a:solidFill>
                  <a:latin typeface="微软雅黑"/>
                  <a:ea typeface="微软雅黑"/>
                  <a:cs typeface="微软雅黑"/>
                </a:rPr>
                <a:t>日</a:t>
              </a:r>
              <a:r>
                <a:rPr lang="en-US" altLang="zh-CN" sz="1400" dirty="0" smtClean="0">
                  <a:solidFill>
                    <a:srgbClr val="000000"/>
                  </a:solidFill>
                  <a:latin typeface="微软雅黑"/>
                  <a:ea typeface="微软雅黑"/>
                  <a:cs typeface="微软雅黑"/>
                </a:rPr>
                <a:t>-12</a:t>
              </a:r>
              <a:r>
                <a:rPr lang="zh-CN" altLang="en-US" sz="1400" dirty="0" smtClean="0">
                  <a:solidFill>
                    <a:srgbClr val="000000"/>
                  </a:solidFill>
                  <a:latin typeface="微软雅黑"/>
                  <a:ea typeface="微软雅黑"/>
                  <a:cs typeface="微软雅黑"/>
                </a:rPr>
                <a:t>月上旬</a:t>
              </a:r>
              <a:r>
                <a:rPr lang="en-US" altLang="zh-CN" sz="1400" dirty="0" smtClean="0">
                  <a:solidFill>
                    <a:srgbClr val="000000"/>
                  </a:solidFill>
                  <a:latin typeface="微软雅黑"/>
                  <a:ea typeface="微软雅黑"/>
                  <a:cs typeface="微软雅黑"/>
                </a:rPr>
                <a:t>    </a:t>
              </a:r>
              <a:r>
                <a:rPr lang="zh-CN" altLang="en-US" sz="1400" dirty="0" smtClean="0">
                  <a:solidFill>
                    <a:srgbClr val="000000"/>
                  </a:solidFill>
                  <a:latin typeface="微软雅黑"/>
                  <a:ea typeface="微软雅黑"/>
                  <a:cs typeface="微软雅黑"/>
                </a:rPr>
                <a:t>决赛作品准备、比例模型制作</a:t>
              </a:r>
              <a:endParaRPr lang="en-US" altLang="zh-CN" sz="1400" dirty="0">
                <a:solidFill>
                  <a:srgbClr val="000000"/>
                </a:solidFill>
                <a:latin typeface="微软雅黑"/>
                <a:ea typeface="微软雅黑"/>
                <a:cs typeface="微软雅黑"/>
              </a:endParaRPr>
            </a:p>
          </p:txBody>
        </p:sp>
        <p:sp>
          <p:nvSpPr>
            <p:cNvPr id="116" name="Rectangle 9"/>
            <p:cNvSpPr>
              <a:spLocks noChangeArrowheads="1"/>
            </p:cNvSpPr>
            <p:nvPr/>
          </p:nvSpPr>
          <p:spPr bwMode="auto">
            <a:xfrm>
              <a:off x="1460896" y="6073551"/>
              <a:ext cx="65674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r>
                <a:rPr lang="zh-CN" altLang="en-US" sz="1400" b="1" dirty="0" smtClean="0">
                  <a:solidFill>
                    <a:srgbClr val="009900"/>
                  </a:solidFill>
                  <a:latin typeface="微软雅黑"/>
                  <a:ea typeface="微软雅黑"/>
                  <a:cs typeface="微软雅黑"/>
                </a:rPr>
                <a:t>决赛评审</a:t>
              </a:r>
              <a:r>
                <a:rPr lang="en-US" altLang="zh-CN" sz="1400" dirty="0" smtClean="0">
                  <a:solidFill>
                    <a:srgbClr val="000000"/>
                  </a:solidFill>
                  <a:latin typeface="微软雅黑"/>
                  <a:ea typeface="微软雅黑"/>
                  <a:cs typeface="微软雅黑"/>
                </a:rPr>
                <a:t>  12</a:t>
              </a:r>
              <a:r>
                <a:rPr lang="zh-CN" altLang="en-US" sz="1400" dirty="0" smtClean="0">
                  <a:solidFill>
                    <a:srgbClr val="000000"/>
                  </a:solidFill>
                  <a:latin typeface="微软雅黑"/>
                  <a:ea typeface="微软雅黑"/>
                  <a:cs typeface="微软雅黑"/>
                </a:rPr>
                <a:t>月上旬（暂定）</a:t>
              </a:r>
              <a:r>
                <a:rPr lang="en-US" altLang="zh-CN" sz="1400" dirty="0" smtClean="0">
                  <a:solidFill>
                    <a:srgbClr val="000000"/>
                  </a:solidFill>
                  <a:latin typeface="微软雅黑"/>
                  <a:ea typeface="微软雅黑"/>
                  <a:cs typeface="微软雅黑"/>
                </a:rPr>
                <a:t>       </a:t>
              </a:r>
              <a:r>
                <a:rPr lang="zh-CN" altLang="en-US" sz="1400" dirty="0" smtClean="0">
                  <a:solidFill>
                    <a:srgbClr val="000000"/>
                  </a:solidFill>
                  <a:latin typeface="微软雅黑"/>
                  <a:ea typeface="微软雅黑"/>
                  <a:cs typeface="微软雅黑"/>
                </a:rPr>
                <a:t>决赛评审、颁奖</a:t>
              </a:r>
              <a:endParaRPr lang="en-US" altLang="zh-CN" sz="1400" dirty="0">
                <a:solidFill>
                  <a:srgbClr val="000000"/>
                </a:solidFill>
                <a:latin typeface="微软雅黑"/>
                <a:ea typeface="微软雅黑"/>
                <a:cs typeface="微软雅黑"/>
              </a:endParaRPr>
            </a:p>
          </p:txBody>
        </p:sp>
        <p:sp>
          <p:nvSpPr>
            <p:cNvPr id="117" name="AutoShape 12"/>
            <p:cNvSpPr>
              <a:spLocks noChangeArrowheads="1"/>
            </p:cNvSpPr>
            <p:nvPr/>
          </p:nvSpPr>
          <p:spPr bwMode="gray">
            <a:xfrm>
              <a:off x="1241425" y="6188050"/>
              <a:ext cx="123825" cy="127000"/>
            </a:xfrm>
            <a:prstGeom prst="bevel">
              <a:avLst>
                <a:gd name="adj" fmla="val 12500"/>
              </a:avLst>
            </a:prstGeom>
            <a:solidFill>
              <a:srgbClr val="009900"/>
            </a:solidFill>
            <a:ln>
              <a:solidFill>
                <a:srgbClr val="009900"/>
              </a:solid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sysClr val="windowText" lastClr="000000"/>
                </a:solidFill>
                <a:effectLst/>
                <a:uLnTx/>
                <a:uFillTx/>
                <a:latin typeface="Calibri" charset="0"/>
              </a:endParaRPr>
            </a:p>
          </p:txBody>
        </p:sp>
      </p:grpSp>
      <p:sp>
        <p:nvSpPr>
          <p:cNvPr id="49" name="文本框 48"/>
          <p:cNvSpPr txBox="1"/>
          <p:nvPr/>
        </p:nvSpPr>
        <p:spPr>
          <a:xfrm>
            <a:off x="2627784" y="188640"/>
            <a:ext cx="2952328" cy="523220"/>
          </a:xfrm>
          <a:prstGeom prst="rect">
            <a:avLst/>
          </a:prstGeom>
          <a:noFill/>
        </p:spPr>
        <p:txBody>
          <a:bodyPr wrap="square" rtlCol="0">
            <a:spAutoFit/>
          </a:bodyPr>
          <a:lstStyle/>
          <a:p>
            <a:r>
              <a:rPr kumimoji="1" lang="zh-CN" altLang="en-US" sz="2800" dirty="0" smtClean="0">
                <a:solidFill>
                  <a:schemeClr val="bg1"/>
                </a:solidFill>
              </a:rPr>
              <a:t>大赛日程</a:t>
            </a:r>
            <a:endParaRPr kumimoji="1" lang="zh-CN" altLang="en-US" sz="2800" dirty="0">
              <a:solidFill>
                <a:schemeClr val="bg1"/>
              </a:solidFill>
            </a:endParaRPr>
          </a:p>
        </p:txBody>
      </p:sp>
    </p:spTree>
    <p:extLst>
      <p:ext uri="{BB962C8B-B14F-4D97-AF65-F5344CB8AC3E}">
        <p14:creationId xmlns="" xmlns:p14="http://schemas.microsoft.com/office/powerpoint/2010/main" val="1243694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 44"/>
          <p:cNvGrpSpPr/>
          <p:nvPr/>
        </p:nvGrpSpPr>
        <p:grpSpPr>
          <a:xfrm>
            <a:off x="0" y="1052736"/>
            <a:ext cx="9144000" cy="3096344"/>
            <a:chOff x="0" y="1268760"/>
            <a:chExt cx="9144000" cy="3096344"/>
          </a:xfrm>
        </p:grpSpPr>
        <p:sp>
          <p:nvSpPr>
            <p:cNvPr id="11" name="矩形 10"/>
            <p:cNvSpPr/>
            <p:nvPr/>
          </p:nvSpPr>
          <p:spPr>
            <a:xfrm>
              <a:off x="0" y="1268760"/>
              <a:ext cx="9144000" cy="3096344"/>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grpSp>
          <p:nvGrpSpPr>
            <p:cNvPr id="42" name="组 41"/>
            <p:cNvGrpSpPr/>
            <p:nvPr/>
          </p:nvGrpSpPr>
          <p:grpSpPr>
            <a:xfrm>
              <a:off x="755576" y="1340768"/>
              <a:ext cx="8352928" cy="2880320"/>
              <a:chOff x="755576" y="1772816"/>
              <a:chExt cx="8352928" cy="2880320"/>
            </a:xfrm>
          </p:grpSpPr>
          <p:sp>
            <p:nvSpPr>
              <p:cNvPr id="24" name="矩形 23"/>
              <p:cNvSpPr/>
              <p:nvPr/>
            </p:nvSpPr>
            <p:spPr>
              <a:xfrm>
                <a:off x="827584" y="2204864"/>
                <a:ext cx="8064896" cy="360040"/>
              </a:xfrm>
              <a:prstGeom prst="rect">
                <a:avLst/>
              </a:prstGeom>
              <a:solidFill>
                <a:srgbClr val="E46C0A"/>
              </a:solid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zh-CN" dirty="0" smtClean="0"/>
                  <a:t>    </a:t>
                </a:r>
                <a:endParaRPr kumimoji="1" lang="zh-CN" altLang="en-US" dirty="0"/>
              </a:p>
            </p:txBody>
          </p:sp>
          <p:grpSp>
            <p:nvGrpSpPr>
              <p:cNvPr id="23" name="组 22"/>
              <p:cNvGrpSpPr/>
              <p:nvPr/>
            </p:nvGrpSpPr>
            <p:grpSpPr>
              <a:xfrm>
                <a:off x="755576" y="1772816"/>
                <a:ext cx="8352928" cy="739826"/>
                <a:chOff x="755576" y="3645024"/>
                <a:chExt cx="8352928" cy="739826"/>
              </a:xfrm>
            </p:grpSpPr>
            <p:sp>
              <p:nvSpPr>
                <p:cNvPr id="15" name="文本框 14"/>
                <p:cNvSpPr txBox="1"/>
                <p:nvPr/>
              </p:nvSpPr>
              <p:spPr>
                <a:xfrm>
                  <a:off x="755576" y="3717032"/>
                  <a:ext cx="2160240" cy="369332"/>
                </a:xfrm>
                <a:prstGeom prst="rect">
                  <a:avLst/>
                </a:prstGeom>
                <a:noFill/>
              </p:spPr>
              <p:txBody>
                <a:bodyPr wrap="square" rtlCol="0">
                  <a:spAutoFit/>
                </a:bodyPr>
                <a:lstStyle/>
                <a:p>
                  <a:r>
                    <a:rPr kumimoji="1" lang="zh-CN" altLang="en-US" b="1" dirty="0" smtClean="0">
                      <a:solidFill>
                        <a:schemeClr val="accent6">
                          <a:lumMod val="75000"/>
                        </a:schemeClr>
                      </a:solidFill>
                      <a:latin typeface="微软雅黑"/>
                      <a:ea typeface="微软雅黑"/>
                      <a:cs typeface="微软雅黑"/>
                    </a:rPr>
                    <a:t>东风梦想车</a:t>
                  </a:r>
                  <a:endParaRPr kumimoji="1" lang="zh-CN" altLang="en-US" b="1" dirty="0">
                    <a:solidFill>
                      <a:schemeClr val="accent6">
                        <a:lumMod val="75000"/>
                      </a:schemeClr>
                    </a:solidFill>
                    <a:latin typeface="微软雅黑"/>
                    <a:ea typeface="微软雅黑"/>
                    <a:cs typeface="微软雅黑"/>
                  </a:endParaRPr>
                </a:p>
              </p:txBody>
            </p:sp>
            <p:cxnSp>
              <p:nvCxnSpPr>
                <p:cNvPr id="17" name="直线连接符 16"/>
                <p:cNvCxnSpPr/>
                <p:nvPr/>
              </p:nvCxnSpPr>
              <p:spPr>
                <a:xfrm flipV="1">
                  <a:off x="2123728" y="4005064"/>
                  <a:ext cx="5472608" cy="9292"/>
                </a:xfrm>
                <a:prstGeom prst="line">
                  <a:avLst/>
                </a:prstGeom>
                <a:ln w="19050" cmpd="sng">
                  <a:solidFill>
                    <a:schemeClr val="bg1">
                      <a:lumMod val="75000"/>
                    </a:schemeClr>
                  </a:solidFill>
                  <a:prstDash val="dot"/>
                </a:ln>
              </p:spPr>
              <p:style>
                <a:lnRef idx="1">
                  <a:schemeClr val="accent5"/>
                </a:lnRef>
                <a:fillRef idx="0">
                  <a:schemeClr val="accent5"/>
                </a:fillRef>
                <a:effectRef idx="0">
                  <a:schemeClr val="accent5"/>
                </a:effectRef>
                <a:fontRef idx="minor">
                  <a:schemeClr val="tx1"/>
                </a:fontRef>
              </p:style>
            </p:cxnSp>
            <p:sp>
              <p:nvSpPr>
                <p:cNvPr id="20" name="文本框 19"/>
                <p:cNvSpPr txBox="1"/>
                <p:nvPr/>
              </p:nvSpPr>
              <p:spPr>
                <a:xfrm>
                  <a:off x="7452320" y="3645024"/>
                  <a:ext cx="1656184" cy="369332"/>
                </a:xfrm>
                <a:prstGeom prst="rect">
                  <a:avLst/>
                </a:prstGeom>
                <a:noFill/>
              </p:spPr>
              <p:txBody>
                <a:bodyPr wrap="square" rtlCol="0">
                  <a:spAutoFit/>
                </a:bodyPr>
                <a:lstStyle/>
                <a:p>
                  <a:r>
                    <a:rPr kumimoji="1" lang="zh-CN" altLang="zh-CN" dirty="0" smtClean="0">
                      <a:solidFill>
                        <a:schemeClr val="tx1">
                          <a:lumMod val="50000"/>
                          <a:lumOff val="50000"/>
                        </a:schemeClr>
                      </a:solidFill>
                      <a:latin typeface="微软雅黑"/>
                      <a:ea typeface="微软雅黑"/>
                      <a:cs typeface="微软雅黑"/>
                    </a:rPr>
                    <a:t>￥</a:t>
                  </a:r>
                  <a:r>
                    <a:rPr kumimoji="1" lang="en-US" altLang="zh-CN" dirty="0" smtClean="0">
                      <a:solidFill>
                        <a:schemeClr val="tx1">
                          <a:lumMod val="50000"/>
                          <a:lumOff val="50000"/>
                        </a:schemeClr>
                      </a:solidFill>
                      <a:latin typeface="微软雅黑"/>
                      <a:ea typeface="微软雅黑"/>
                      <a:cs typeface="微软雅黑"/>
                    </a:rPr>
                    <a:t>200000.00</a:t>
                  </a:r>
                  <a:endParaRPr kumimoji="1" lang="zh-CN" altLang="en-US" dirty="0">
                    <a:solidFill>
                      <a:schemeClr val="tx1">
                        <a:lumMod val="50000"/>
                        <a:lumOff val="50000"/>
                      </a:schemeClr>
                    </a:solidFill>
                    <a:latin typeface="微软雅黑"/>
                    <a:ea typeface="微软雅黑"/>
                    <a:cs typeface="微软雅黑"/>
                  </a:endParaRPr>
                </a:p>
              </p:txBody>
            </p:sp>
            <p:sp>
              <p:nvSpPr>
                <p:cNvPr id="22" name="文本框 21"/>
                <p:cNvSpPr txBox="1"/>
                <p:nvPr/>
              </p:nvSpPr>
              <p:spPr>
                <a:xfrm>
                  <a:off x="864096" y="4077073"/>
                  <a:ext cx="8028384" cy="307777"/>
                </a:xfrm>
                <a:prstGeom prst="rect">
                  <a:avLst/>
                </a:prstGeom>
                <a:noFill/>
              </p:spPr>
              <p:txBody>
                <a:bodyPr wrap="square" rtlCol="0">
                  <a:spAutoFit/>
                </a:bodyPr>
                <a:lstStyle/>
                <a:p>
                  <a:pPr algn="ctr"/>
                  <a:r>
                    <a:rPr kumimoji="1" lang="zh-CN" altLang="en-US" sz="1400" dirty="0" smtClean="0">
                      <a:solidFill>
                        <a:schemeClr val="bg1">
                          <a:lumMod val="95000"/>
                        </a:schemeClr>
                      </a:solidFill>
                      <a:latin typeface="微软雅黑"/>
                      <a:ea typeface="微软雅黑"/>
                      <a:cs typeface="微软雅黑"/>
                    </a:rPr>
                    <a:t>在造型创绿设计</a:t>
                  </a:r>
                  <a:r>
                    <a:rPr kumimoji="1" lang="zh-CN" altLang="zh-CN" sz="1400" dirty="0" smtClean="0">
                      <a:solidFill>
                        <a:schemeClr val="bg1">
                          <a:lumMod val="95000"/>
                        </a:schemeClr>
                      </a:solidFill>
                      <a:latin typeface="微软雅黑"/>
                      <a:ea typeface="微软雅黑"/>
                      <a:cs typeface="微软雅黑"/>
                    </a:rPr>
                    <a:t>、</a:t>
                  </a:r>
                  <a:r>
                    <a:rPr kumimoji="1" lang="zh-CN" altLang="en-US" sz="1400" dirty="0" smtClean="0">
                      <a:solidFill>
                        <a:schemeClr val="bg1">
                          <a:lumMod val="95000"/>
                        </a:schemeClr>
                      </a:solidFill>
                      <a:latin typeface="微软雅黑"/>
                      <a:ea typeface="微软雅黑"/>
                      <a:cs typeface="微软雅黑"/>
                    </a:rPr>
                    <a:t>技术创绿设计</a:t>
                  </a:r>
                  <a:r>
                    <a:rPr kumimoji="1" lang="zh-CN" altLang="zh-CN" sz="1400" dirty="0">
                      <a:solidFill>
                        <a:schemeClr val="bg1">
                          <a:lumMod val="95000"/>
                        </a:schemeClr>
                      </a:solidFill>
                      <a:latin typeface="微软雅黑"/>
                      <a:ea typeface="微软雅黑"/>
                      <a:cs typeface="微软雅黑"/>
                    </a:rPr>
                    <a:t>、</a:t>
                  </a:r>
                  <a:r>
                    <a:rPr kumimoji="1" lang="zh-CN" altLang="en-US" sz="1400" dirty="0" smtClean="0">
                      <a:solidFill>
                        <a:schemeClr val="bg1">
                          <a:lumMod val="95000"/>
                        </a:schemeClr>
                      </a:solidFill>
                      <a:latin typeface="微软雅黑"/>
                      <a:ea typeface="微软雅黑"/>
                      <a:cs typeface="微软雅黑"/>
                    </a:rPr>
                    <a:t>智能创绿设计等方面</a:t>
                  </a:r>
                  <a:r>
                    <a:rPr kumimoji="1" lang="zh-CN" altLang="en-US" sz="1400" dirty="0" smtClean="0">
                      <a:solidFill>
                        <a:schemeClr val="bg1"/>
                      </a:solidFill>
                      <a:latin typeface="微软雅黑"/>
                      <a:ea typeface="微软雅黑"/>
                      <a:cs typeface="微软雅黑"/>
                    </a:rPr>
                    <a:t>综合表现最佳，仅</a:t>
                  </a:r>
                  <a:r>
                    <a:rPr kumimoji="1" lang="en-US" altLang="zh-CN" sz="1400" dirty="0" smtClean="0">
                      <a:solidFill>
                        <a:schemeClr val="bg1"/>
                      </a:solidFill>
                      <a:latin typeface="微软雅黑"/>
                      <a:ea typeface="微软雅黑"/>
                      <a:cs typeface="微软雅黑"/>
                    </a:rPr>
                    <a:t>1</a:t>
                  </a:r>
                  <a:r>
                    <a:rPr kumimoji="1" lang="zh-CN" altLang="en-US" sz="1400" dirty="0" smtClean="0">
                      <a:solidFill>
                        <a:schemeClr val="bg1"/>
                      </a:solidFill>
                      <a:latin typeface="微软雅黑"/>
                      <a:ea typeface="微软雅黑"/>
                      <a:cs typeface="微软雅黑"/>
                    </a:rPr>
                    <a:t>支团队</a:t>
                  </a:r>
                  <a:endParaRPr kumimoji="1" lang="zh-CN" altLang="en-US" sz="1400" dirty="0">
                    <a:solidFill>
                      <a:schemeClr val="bg1"/>
                    </a:solidFill>
                    <a:latin typeface="微软雅黑"/>
                    <a:ea typeface="微软雅黑"/>
                    <a:cs typeface="微软雅黑"/>
                  </a:endParaRPr>
                </a:p>
              </p:txBody>
            </p:sp>
          </p:grpSp>
          <p:sp>
            <p:nvSpPr>
              <p:cNvPr id="25" name="文本框 24"/>
              <p:cNvSpPr txBox="1"/>
              <p:nvPr/>
            </p:nvSpPr>
            <p:spPr>
              <a:xfrm>
                <a:off x="755576" y="2390978"/>
                <a:ext cx="2160240" cy="2262158"/>
              </a:xfrm>
              <a:prstGeom prst="rect">
                <a:avLst/>
              </a:prstGeom>
              <a:noFill/>
            </p:spPr>
            <p:txBody>
              <a:bodyPr wrap="square" rtlCol="0">
                <a:spAutoFit/>
              </a:bodyPr>
              <a:lstStyle/>
              <a:p>
                <a:pPr>
                  <a:lnSpc>
                    <a:spcPct val="200000"/>
                  </a:lnSpc>
                </a:pPr>
                <a:r>
                  <a:rPr kumimoji="1" lang="zh-CN" altLang="en-US" dirty="0" smtClean="0">
                    <a:solidFill>
                      <a:srgbClr val="009900"/>
                    </a:solidFill>
                    <a:latin typeface="微软雅黑"/>
                    <a:ea typeface="微软雅黑"/>
                    <a:cs typeface="微软雅黑"/>
                  </a:rPr>
                  <a:t>最佳创意设计</a:t>
                </a:r>
                <a:endParaRPr kumimoji="1" lang="en-US" altLang="zh-CN" dirty="0" smtClean="0">
                  <a:solidFill>
                    <a:srgbClr val="009900"/>
                  </a:solidFill>
                  <a:latin typeface="微软雅黑"/>
                  <a:ea typeface="微软雅黑"/>
                  <a:cs typeface="微软雅黑"/>
                </a:endParaRPr>
              </a:p>
              <a:p>
                <a:pPr>
                  <a:lnSpc>
                    <a:spcPct val="200000"/>
                  </a:lnSpc>
                </a:pPr>
                <a:r>
                  <a:rPr kumimoji="1" lang="zh-CN" altLang="en-US" dirty="0" smtClean="0">
                    <a:solidFill>
                      <a:srgbClr val="009900"/>
                    </a:solidFill>
                    <a:latin typeface="微软雅黑"/>
                    <a:ea typeface="微软雅黑"/>
                    <a:cs typeface="微软雅黑"/>
                  </a:rPr>
                  <a:t>最佳技术创意设计</a:t>
                </a:r>
                <a:endParaRPr kumimoji="1" lang="en-US" altLang="zh-CN" dirty="0" smtClean="0">
                  <a:solidFill>
                    <a:srgbClr val="009900"/>
                  </a:solidFill>
                  <a:latin typeface="微软雅黑"/>
                  <a:ea typeface="微软雅黑"/>
                  <a:cs typeface="微软雅黑"/>
                </a:endParaRPr>
              </a:p>
              <a:p>
                <a:pPr>
                  <a:lnSpc>
                    <a:spcPct val="200000"/>
                  </a:lnSpc>
                </a:pPr>
                <a:r>
                  <a:rPr kumimoji="1" lang="zh-CN" altLang="en-US" dirty="0" smtClean="0">
                    <a:solidFill>
                      <a:srgbClr val="009900"/>
                    </a:solidFill>
                    <a:latin typeface="微软雅黑"/>
                    <a:ea typeface="微软雅黑"/>
                    <a:cs typeface="微软雅黑"/>
                  </a:rPr>
                  <a:t>最佳智能创意设计</a:t>
                </a:r>
                <a:endParaRPr kumimoji="1" lang="en-US" altLang="zh-CN" dirty="0" smtClean="0">
                  <a:solidFill>
                    <a:srgbClr val="009900"/>
                  </a:solidFill>
                  <a:latin typeface="微软雅黑"/>
                  <a:ea typeface="微软雅黑"/>
                  <a:cs typeface="微软雅黑"/>
                </a:endParaRPr>
              </a:p>
              <a:p>
                <a:pPr>
                  <a:lnSpc>
                    <a:spcPct val="200000"/>
                  </a:lnSpc>
                </a:pPr>
                <a:r>
                  <a:rPr kumimoji="1" lang="zh-CN" altLang="en-US" dirty="0" smtClean="0">
                    <a:solidFill>
                      <a:srgbClr val="009900"/>
                    </a:solidFill>
                    <a:latin typeface="微软雅黑"/>
                    <a:ea typeface="微软雅黑"/>
                    <a:cs typeface="微软雅黑"/>
                  </a:rPr>
                  <a:t>最佳院校组织奖</a:t>
                </a:r>
                <a:endParaRPr kumimoji="1" lang="zh-CN" altLang="en-US" dirty="0">
                  <a:solidFill>
                    <a:srgbClr val="009900"/>
                  </a:solidFill>
                  <a:latin typeface="微软雅黑"/>
                  <a:ea typeface="微软雅黑"/>
                  <a:cs typeface="微软雅黑"/>
                </a:endParaRPr>
              </a:p>
            </p:txBody>
          </p:sp>
          <p:cxnSp>
            <p:nvCxnSpPr>
              <p:cNvPr id="26" name="直线连接符 25"/>
              <p:cNvCxnSpPr/>
              <p:nvPr/>
            </p:nvCxnSpPr>
            <p:spPr>
              <a:xfrm flipV="1">
                <a:off x="2195736" y="2924944"/>
                <a:ext cx="5400600" cy="9292"/>
              </a:xfrm>
              <a:prstGeom prst="line">
                <a:avLst/>
              </a:prstGeom>
              <a:ln w="19050" cmpd="sng">
                <a:solidFill>
                  <a:schemeClr val="bg1">
                    <a:lumMod val="75000"/>
                  </a:schemeClr>
                </a:solidFill>
                <a:prstDash val="dot"/>
              </a:ln>
            </p:spPr>
            <p:style>
              <a:lnRef idx="1">
                <a:schemeClr val="accent5"/>
              </a:lnRef>
              <a:fillRef idx="0">
                <a:schemeClr val="accent5"/>
              </a:fillRef>
              <a:effectRef idx="0">
                <a:schemeClr val="accent5"/>
              </a:effectRef>
              <a:fontRef idx="minor">
                <a:schemeClr val="tx1"/>
              </a:fontRef>
            </p:style>
          </p:cxnSp>
          <p:cxnSp>
            <p:nvCxnSpPr>
              <p:cNvPr id="27" name="直线连接符 26"/>
              <p:cNvCxnSpPr/>
              <p:nvPr/>
            </p:nvCxnSpPr>
            <p:spPr>
              <a:xfrm flipV="1">
                <a:off x="2627784" y="3501008"/>
                <a:ext cx="4968552" cy="9292"/>
              </a:xfrm>
              <a:prstGeom prst="line">
                <a:avLst/>
              </a:prstGeom>
              <a:ln w="19050" cmpd="sng">
                <a:solidFill>
                  <a:schemeClr val="bg1">
                    <a:lumMod val="75000"/>
                  </a:schemeClr>
                </a:solidFill>
                <a:prstDash val="dot"/>
              </a:ln>
            </p:spPr>
            <p:style>
              <a:lnRef idx="1">
                <a:schemeClr val="accent5"/>
              </a:lnRef>
              <a:fillRef idx="0">
                <a:schemeClr val="accent5"/>
              </a:fillRef>
              <a:effectRef idx="0">
                <a:schemeClr val="accent5"/>
              </a:effectRef>
              <a:fontRef idx="minor">
                <a:schemeClr val="tx1"/>
              </a:fontRef>
            </p:style>
          </p:cxnSp>
          <p:cxnSp>
            <p:nvCxnSpPr>
              <p:cNvPr id="28" name="直线连接符 27"/>
              <p:cNvCxnSpPr/>
              <p:nvPr/>
            </p:nvCxnSpPr>
            <p:spPr>
              <a:xfrm flipV="1">
                <a:off x="2627784" y="4067780"/>
                <a:ext cx="4968552" cy="9292"/>
              </a:xfrm>
              <a:prstGeom prst="line">
                <a:avLst/>
              </a:prstGeom>
              <a:ln w="19050" cmpd="sng">
                <a:solidFill>
                  <a:schemeClr val="bg1">
                    <a:lumMod val="75000"/>
                  </a:schemeClr>
                </a:solidFill>
                <a:prstDash val="dot"/>
              </a:ln>
            </p:spPr>
            <p:style>
              <a:lnRef idx="1">
                <a:schemeClr val="accent5"/>
              </a:lnRef>
              <a:fillRef idx="0">
                <a:schemeClr val="accent5"/>
              </a:fillRef>
              <a:effectRef idx="0">
                <a:schemeClr val="accent5"/>
              </a:effectRef>
              <a:fontRef idx="minor">
                <a:schemeClr val="tx1"/>
              </a:fontRef>
            </p:style>
          </p:cxnSp>
          <p:sp>
            <p:nvSpPr>
              <p:cNvPr id="32" name="文本框 31"/>
              <p:cNvSpPr txBox="1"/>
              <p:nvPr/>
            </p:nvSpPr>
            <p:spPr>
              <a:xfrm>
                <a:off x="7452320" y="2636912"/>
                <a:ext cx="1512168" cy="369332"/>
              </a:xfrm>
              <a:prstGeom prst="rect">
                <a:avLst/>
              </a:prstGeom>
              <a:noFill/>
            </p:spPr>
            <p:txBody>
              <a:bodyPr wrap="square" rtlCol="0">
                <a:spAutoFit/>
              </a:bodyPr>
              <a:lstStyle/>
              <a:p>
                <a:pPr algn="r"/>
                <a:r>
                  <a:rPr kumimoji="1" lang="zh-CN" altLang="zh-CN" dirty="0" smtClean="0">
                    <a:solidFill>
                      <a:schemeClr val="tx1">
                        <a:lumMod val="50000"/>
                        <a:lumOff val="50000"/>
                      </a:schemeClr>
                    </a:solidFill>
                    <a:latin typeface="微软雅黑"/>
                    <a:ea typeface="微软雅黑"/>
                    <a:cs typeface="微软雅黑"/>
                  </a:rPr>
                  <a:t>￥</a:t>
                </a:r>
                <a:r>
                  <a:rPr kumimoji="1" lang="en-US" altLang="zh-CN" dirty="0" smtClean="0">
                    <a:solidFill>
                      <a:schemeClr val="tx1">
                        <a:lumMod val="50000"/>
                        <a:lumOff val="50000"/>
                      </a:schemeClr>
                    </a:solidFill>
                    <a:latin typeface="微软雅黑"/>
                    <a:ea typeface="微软雅黑"/>
                    <a:cs typeface="微软雅黑"/>
                  </a:rPr>
                  <a:t>50000.00</a:t>
                </a:r>
                <a:endParaRPr kumimoji="1" lang="zh-CN" altLang="en-US" dirty="0">
                  <a:solidFill>
                    <a:schemeClr val="tx1">
                      <a:lumMod val="50000"/>
                      <a:lumOff val="50000"/>
                    </a:schemeClr>
                  </a:solidFill>
                  <a:latin typeface="微软雅黑"/>
                  <a:ea typeface="微软雅黑"/>
                  <a:cs typeface="微软雅黑"/>
                </a:endParaRPr>
              </a:p>
            </p:txBody>
          </p:sp>
          <p:sp>
            <p:nvSpPr>
              <p:cNvPr id="33" name="文本框 32"/>
              <p:cNvSpPr txBox="1"/>
              <p:nvPr/>
            </p:nvSpPr>
            <p:spPr>
              <a:xfrm>
                <a:off x="7452320" y="3203684"/>
                <a:ext cx="1512168" cy="369332"/>
              </a:xfrm>
              <a:prstGeom prst="rect">
                <a:avLst/>
              </a:prstGeom>
              <a:noFill/>
            </p:spPr>
            <p:txBody>
              <a:bodyPr wrap="square" rtlCol="0">
                <a:spAutoFit/>
              </a:bodyPr>
              <a:lstStyle/>
              <a:p>
                <a:pPr algn="r"/>
                <a:r>
                  <a:rPr kumimoji="1" lang="zh-CN" altLang="zh-CN" dirty="0" smtClean="0">
                    <a:solidFill>
                      <a:schemeClr val="tx1">
                        <a:lumMod val="50000"/>
                        <a:lumOff val="50000"/>
                      </a:schemeClr>
                    </a:solidFill>
                    <a:latin typeface="微软雅黑"/>
                    <a:ea typeface="微软雅黑"/>
                    <a:cs typeface="微软雅黑"/>
                  </a:rPr>
                  <a:t>￥</a:t>
                </a:r>
                <a:r>
                  <a:rPr kumimoji="1" lang="en-US" altLang="zh-CN" dirty="0" smtClean="0">
                    <a:solidFill>
                      <a:schemeClr val="tx1">
                        <a:lumMod val="50000"/>
                        <a:lumOff val="50000"/>
                      </a:schemeClr>
                    </a:solidFill>
                    <a:latin typeface="微软雅黑"/>
                    <a:ea typeface="微软雅黑"/>
                    <a:cs typeface="微软雅黑"/>
                  </a:rPr>
                  <a:t>50000.00</a:t>
                </a:r>
                <a:endParaRPr kumimoji="1" lang="zh-CN" altLang="en-US" dirty="0">
                  <a:solidFill>
                    <a:schemeClr val="tx1">
                      <a:lumMod val="50000"/>
                      <a:lumOff val="50000"/>
                    </a:schemeClr>
                  </a:solidFill>
                  <a:latin typeface="微软雅黑"/>
                  <a:ea typeface="微软雅黑"/>
                  <a:cs typeface="微软雅黑"/>
                </a:endParaRPr>
              </a:p>
            </p:txBody>
          </p:sp>
          <p:sp>
            <p:nvSpPr>
              <p:cNvPr id="34" name="文本框 33"/>
              <p:cNvSpPr txBox="1"/>
              <p:nvPr/>
            </p:nvSpPr>
            <p:spPr>
              <a:xfrm>
                <a:off x="7452320" y="3779748"/>
                <a:ext cx="1512168" cy="369332"/>
              </a:xfrm>
              <a:prstGeom prst="rect">
                <a:avLst/>
              </a:prstGeom>
              <a:noFill/>
            </p:spPr>
            <p:txBody>
              <a:bodyPr wrap="square" rtlCol="0">
                <a:spAutoFit/>
              </a:bodyPr>
              <a:lstStyle/>
              <a:p>
                <a:pPr algn="r"/>
                <a:r>
                  <a:rPr kumimoji="1" lang="zh-CN" altLang="zh-CN" dirty="0" smtClean="0">
                    <a:solidFill>
                      <a:schemeClr val="tx1">
                        <a:lumMod val="50000"/>
                        <a:lumOff val="50000"/>
                      </a:schemeClr>
                    </a:solidFill>
                    <a:latin typeface="微软雅黑"/>
                    <a:ea typeface="微软雅黑"/>
                    <a:cs typeface="微软雅黑"/>
                  </a:rPr>
                  <a:t>￥</a:t>
                </a:r>
                <a:r>
                  <a:rPr kumimoji="1" lang="en-US" altLang="zh-CN" dirty="0" smtClean="0">
                    <a:solidFill>
                      <a:schemeClr val="tx1">
                        <a:lumMod val="50000"/>
                        <a:lumOff val="50000"/>
                      </a:schemeClr>
                    </a:solidFill>
                    <a:latin typeface="微软雅黑"/>
                    <a:ea typeface="微软雅黑"/>
                    <a:cs typeface="微软雅黑"/>
                  </a:rPr>
                  <a:t>50000.00</a:t>
                </a:r>
                <a:endParaRPr kumimoji="1" lang="zh-CN" altLang="en-US" dirty="0">
                  <a:solidFill>
                    <a:schemeClr val="tx1">
                      <a:lumMod val="50000"/>
                      <a:lumOff val="50000"/>
                    </a:schemeClr>
                  </a:solidFill>
                  <a:latin typeface="微软雅黑"/>
                  <a:ea typeface="微软雅黑"/>
                  <a:cs typeface="微软雅黑"/>
                </a:endParaRPr>
              </a:p>
            </p:txBody>
          </p:sp>
        </p:grpSp>
        <p:sp>
          <p:nvSpPr>
            <p:cNvPr id="43" name="矩形 42"/>
            <p:cNvSpPr/>
            <p:nvPr/>
          </p:nvSpPr>
          <p:spPr>
            <a:xfrm>
              <a:off x="179512" y="1484784"/>
              <a:ext cx="504056" cy="2736304"/>
            </a:xfrm>
            <a:prstGeom prst="rect">
              <a:avLst/>
            </a:prstGeom>
            <a:solidFill>
              <a:srgbClr val="009900"/>
            </a:solidFill>
            <a:ln>
              <a:solidFill>
                <a:srgbClr val="0099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44" name="文本框 43"/>
            <p:cNvSpPr txBox="1"/>
            <p:nvPr/>
          </p:nvSpPr>
          <p:spPr>
            <a:xfrm>
              <a:off x="179512" y="1556792"/>
              <a:ext cx="461665" cy="2232248"/>
            </a:xfrm>
            <a:prstGeom prst="rect">
              <a:avLst/>
            </a:prstGeom>
            <a:noFill/>
          </p:spPr>
          <p:txBody>
            <a:bodyPr vert="eaVert" wrap="square" rtlCol="0">
              <a:spAutoFit/>
            </a:bodyPr>
            <a:lstStyle/>
            <a:p>
              <a:pPr algn="dist"/>
              <a:r>
                <a:rPr kumimoji="1" lang="zh-CN" altLang="en-US" dirty="0" smtClean="0">
                  <a:solidFill>
                    <a:schemeClr val="bg1"/>
                  </a:solidFill>
                  <a:latin typeface="微软雅黑"/>
                  <a:ea typeface="微软雅黑"/>
                  <a:cs typeface="微软雅黑"/>
                </a:rPr>
                <a:t>决赛阶段</a:t>
              </a:r>
              <a:endParaRPr kumimoji="1" lang="zh-CN" altLang="en-US" dirty="0">
                <a:solidFill>
                  <a:schemeClr val="bg1"/>
                </a:solidFill>
                <a:latin typeface="微软雅黑"/>
                <a:ea typeface="微软雅黑"/>
                <a:cs typeface="微软雅黑"/>
              </a:endParaRPr>
            </a:p>
          </p:txBody>
        </p:sp>
      </p:grpSp>
      <p:grpSp>
        <p:nvGrpSpPr>
          <p:cNvPr id="66" name="组 65"/>
          <p:cNvGrpSpPr/>
          <p:nvPr/>
        </p:nvGrpSpPr>
        <p:grpSpPr>
          <a:xfrm>
            <a:off x="-2704" y="4293096"/>
            <a:ext cx="9144000" cy="2331640"/>
            <a:chOff x="-2704" y="3761656"/>
            <a:chExt cx="9144000" cy="2331640"/>
          </a:xfrm>
        </p:grpSpPr>
        <p:sp>
          <p:nvSpPr>
            <p:cNvPr id="47" name="矩形 46"/>
            <p:cNvSpPr/>
            <p:nvPr/>
          </p:nvSpPr>
          <p:spPr>
            <a:xfrm>
              <a:off x="-2704" y="3761656"/>
              <a:ext cx="9144000" cy="2331640"/>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grpSp>
          <p:nvGrpSpPr>
            <p:cNvPr id="48" name="组 47"/>
            <p:cNvGrpSpPr/>
            <p:nvPr/>
          </p:nvGrpSpPr>
          <p:grpSpPr>
            <a:xfrm>
              <a:off x="752872" y="3833664"/>
              <a:ext cx="8352928" cy="1556300"/>
              <a:chOff x="755576" y="1772816"/>
              <a:chExt cx="8352928" cy="1556300"/>
            </a:xfrm>
          </p:grpSpPr>
          <p:sp>
            <p:nvSpPr>
              <p:cNvPr id="51" name="矩形 50"/>
              <p:cNvSpPr/>
              <p:nvPr/>
            </p:nvSpPr>
            <p:spPr>
              <a:xfrm>
                <a:off x="827584" y="2204864"/>
                <a:ext cx="8064896" cy="360040"/>
              </a:xfrm>
              <a:prstGeom prst="rect">
                <a:avLst/>
              </a:prstGeom>
              <a:solidFill>
                <a:srgbClr val="E46C0A"/>
              </a:solid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zh-CN" dirty="0" smtClean="0"/>
                  <a:t>    </a:t>
                </a:r>
                <a:endParaRPr kumimoji="1" lang="zh-CN" altLang="en-US" dirty="0"/>
              </a:p>
            </p:txBody>
          </p:sp>
          <p:grpSp>
            <p:nvGrpSpPr>
              <p:cNvPr id="52" name="组 51"/>
              <p:cNvGrpSpPr/>
              <p:nvPr/>
            </p:nvGrpSpPr>
            <p:grpSpPr>
              <a:xfrm>
                <a:off x="755576" y="1772816"/>
                <a:ext cx="8352928" cy="739826"/>
                <a:chOff x="755576" y="3645024"/>
                <a:chExt cx="8352928" cy="739826"/>
              </a:xfrm>
            </p:grpSpPr>
            <p:sp>
              <p:nvSpPr>
                <p:cNvPr id="60" name="文本框 59"/>
                <p:cNvSpPr txBox="1"/>
                <p:nvPr/>
              </p:nvSpPr>
              <p:spPr>
                <a:xfrm>
                  <a:off x="755576" y="3717032"/>
                  <a:ext cx="2160240" cy="369332"/>
                </a:xfrm>
                <a:prstGeom prst="rect">
                  <a:avLst/>
                </a:prstGeom>
                <a:noFill/>
              </p:spPr>
              <p:txBody>
                <a:bodyPr wrap="square" rtlCol="0">
                  <a:spAutoFit/>
                </a:bodyPr>
                <a:lstStyle/>
                <a:p>
                  <a:r>
                    <a:rPr kumimoji="1" lang="zh-CN" altLang="en-US" b="1" dirty="0" smtClean="0">
                      <a:solidFill>
                        <a:schemeClr val="accent6">
                          <a:lumMod val="75000"/>
                        </a:schemeClr>
                      </a:solidFill>
                      <a:latin typeface="微软雅黑"/>
                      <a:ea typeface="微软雅黑"/>
                      <a:cs typeface="微软雅黑"/>
                    </a:rPr>
                    <a:t>飞升奖金</a:t>
                  </a:r>
                  <a:endParaRPr kumimoji="1" lang="zh-CN" altLang="en-US" b="1" dirty="0">
                    <a:solidFill>
                      <a:schemeClr val="accent6">
                        <a:lumMod val="75000"/>
                      </a:schemeClr>
                    </a:solidFill>
                    <a:latin typeface="微软雅黑"/>
                    <a:ea typeface="微软雅黑"/>
                    <a:cs typeface="微软雅黑"/>
                  </a:endParaRPr>
                </a:p>
              </p:txBody>
            </p:sp>
            <p:cxnSp>
              <p:nvCxnSpPr>
                <p:cNvPr id="61" name="直线连接符 60"/>
                <p:cNvCxnSpPr/>
                <p:nvPr/>
              </p:nvCxnSpPr>
              <p:spPr>
                <a:xfrm flipV="1">
                  <a:off x="2123728" y="4005064"/>
                  <a:ext cx="5472608" cy="9292"/>
                </a:xfrm>
                <a:prstGeom prst="line">
                  <a:avLst/>
                </a:prstGeom>
                <a:ln w="19050" cmpd="sng">
                  <a:solidFill>
                    <a:schemeClr val="bg1">
                      <a:lumMod val="75000"/>
                    </a:schemeClr>
                  </a:solidFill>
                  <a:prstDash val="dot"/>
                </a:ln>
              </p:spPr>
              <p:style>
                <a:lnRef idx="1">
                  <a:schemeClr val="accent5"/>
                </a:lnRef>
                <a:fillRef idx="0">
                  <a:schemeClr val="accent5"/>
                </a:fillRef>
                <a:effectRef idx="0">
                  <a:schemeClr val="accent5"/>
                </a:effectRef>
                <a:fontRef idx="minor">
                  <a:schemeClr val="tx1"/>
                </a:fontRef>
              </p:style>
            </p:cxnSp>
            <p:sp>
              <p:nvSpPr>
                <p:cNvPr id="62" name="文本框 61"/>
                <p:cNvSpPr txBox="1"/>
                <p:nvPr/>
              </p:nvSpPr>
              <p:spPr>
                <a:xfrm>
                  <a:off x="7311008" y="3645024"/>
                  <a:ext cx="1797496" cy="369332"/>
                </a:xfrm>
                <a:prstGeom prst="rect">
                  <a:avLst/>
                </a:prstGeom>
                <a:noFill/>
              </p:spPr>
              <p:txBody>
                <a:bodyPr wrap="square" rtlCol="0">
                  <a:spAutoFit/>
                </a:bodyPr>
                <a:lstStyle/>
                <a:p>
                  <a:r>
                    <a:rPr kumimoji="1" lang="en-US" altLang="zh-CN" dirty="0" smtClean="0">
                      <a:solidFill>
                        <a:schemeClr val="tx1">
                          <a:lumMod val="50000"/>
                          <a:lumOff val="50000"/>
                        </a:schemeClr>
                      </a:solidFill>
                      <a:latin typeface="微软雅黑"/>
                      <a:ea typeface="微软雅黑"/>
                      <a:cs typeface="微软雅黑"/>
                    </a:rPr>
                    <a:t>  </a:t>
                  </a:r>
                  <a:r>
                    <a:rPr kumimoji="1" lang="zh-CN" altLang="zh-CN" dirty="0" smtClean="0">
                      <a:solidFill>
                        <a:schemeClr val="tx1">
                          <a:lumMod val="50000"/>
                          <a:lumOff val="50000"/>
                        </a:schemeClr>
                      </a:solidFill>
                      <a:latin typeface="微软雅黑"/>
                      <a:ea typeface="微软雅黑"/>
                      <a:cs typeface="微软雅黑"/>
                    </a:rPr>
                    <a:t>￥</a:t>
                  </a:r>
                  <a:r>
                    <a:rPr kumimoji="1" lang="en-US" altLang="zh-CN" dirty="0" smtClean="0">
                      <a:solidFill>
                        <a:schemeClr val="tx1">
                          <a:lumMod val="50000"/>
                          <a:lumOff val="50000"/>
                        </a:schemeClr>
                      </a:solidFill>
                      <a:latin typeface="微软雅黑"/>
                      <a:ea typeface="微软雅黑"/>
                      <a:cs typeface="微软雅黑"/>
                    </a:rPr>
                    <a:t>350000.00</a:t>
                  </a:r>
                  <a:endParaRPr kumimoji="1" lang="zh-CN" altLang="en-US" dirty="0">
                    <a:solidFill>
                      <a:schemeClr val="tx1">
                        <a:lumMod val="50000"/>
                        <a:lumOff val="50000"/>
                      </a:schemeClr>
                    </a:solidFill>
                    <a:latin typeface="微软雅黑"/>
                    <a:ea typeface="微软雅黑"/>
                    <a:cs typeface="微软雅黑"/>
                  </a:endParaRPr>
                </a:p>
              </p:txBody>
            </p:sp>
            <p:sp>
              <p:nvSpPr>
                <p:cNvPr id="63" name="文本框 62"/>
                <p:cNvSpPr txBox="1"/>
                <p:nvPr/>
              </p:nvSpPr>
              <p:spPr>
                <a:xfrm>
                  <a:off x="864096" y="4077073"/>
                  <a:ext cx="8028384" cy="307777"/>
                </a:xfrm>
                <a:prstGeom prst="rect">
                  <a:avLst/>
                </a:prstGeom>
                <a:noFill/>
              </p:spPr>
              <p:txBody>
                <a:bodyPr wrap="square" rtlCol="0">
                  <a:spAutoFit/>
                </a:bodyPr>
                <a:lstStyle/>
                <a:p>
                  <a:pPr algn="ctr"/>
                  <a:r>
                    <a:rPr kumimoji="1" lang="zh-CN" altLang="en-US" sz="1400" dirty="0" smtClean="0">
                      <a:solidFill>
                        <a:schemeClr val="bg1"/>
                      </a:solidFill>
                      <a:latin typeface="微软雅黑"/>
                      <a:ea typeface="微软雅黑"/>
                      <a:cs typeface="微软雅黑"/>
                    </a:rPr>
                    <a:t>用于决赛作品完善、飞升训练期间差旅费用、</a:t>
                  </a:r>
                  <a:r>
                    <a:rPr kumimoji="1" lang="en-US" altLang="en-US" sz="1400" dirty="0" smtClean="0">
                      <a:solidFill>
                        <a:schemeClr val="bg1"/>
                      </a:solidFill>
                      <a:latin typeface="微软雅黑"/>
                      <a:ea typeface="微软雅黑"/>
                      <a:cs typeface="微软雅黑"/>
                    </a:rPr>
                    <a:t>比例</a:t>
                  </a:r>
                  <a:r>
                    <a:rPr kumimoji="1" lang="zh-CN" altLang="en-US" sz="1400" dirty="0" smtClean="0">
                      <a:solidFill>
                        <a:schemeClr val="bg1"/>
                      </a:solidFill>
                      <a:latin typeface="微软雅黑"/>
                      <a:ea typeface="微软雅黑"/>
                      <a:cs typeface="微软雅黑"/>
                    </a:rPr>
                    <a:t>模型制作等，</a:t>
                  </a:r>
                  <a:r>
                    <a:rPr kumimoji="1" lang="en-US" altLang="zh-CN" sz="1400" dirty="0" smtClean="0">
                      <a:solidFill>
                        <a:schemeClr val="bg1"/>
                      </a:solidFill>
                      <a:latin typeface="微软雅黑"/>
                      <a:ea typeface="微软雅黑"/>
                      <a:cs typeface="微软雅黑"/>
                    </a:rPr>
                    <a:t>35000</a:t>
                  </a:r>
                  <a:r>
                    <a:rPr kumimoji="1" lang="zh-CN" altLang="en-US" sz="1400" dirty="0" smtClean="0">
                      <a:solidFill>
                        <a:schemeClr val="bg1"/>
                      </a:solidFill>
                      <a:latin typeface="微软雅黑"/>
                      <a:ea typeface="微软雅黑"/>
                      <a:cs typeface="微软雅黑"/>
                    </a:rPr>
                    <a:t>元</a:t>
                  </a:r>
                  <a:r>
                    <a:rPr kumimoji="1" lang="en-US" altLang="zh-CN" sz="1400" dirty="0" smtClean="0">
                      <a:solidFill>
                        <a:schemeClr val="bg1"/>
                      </a:solidFill>
                      <a:latin typeface="微软雅黑"/>
                      <a:ea typeface="微软雅黑"/>
                      <a:cs typeface="微软雅黑"/>
                    </a:rPr>
                    <a:t>/</a:t>
                  </a:r>
                  <a:r>
                    <a:rPr kumimoji="1" lang="zh-CN" altLang="en-US" sz="1400" dirty="0" smtClean="0">
                      <a:solidFill>
                        <a:schemeClr val="bg1"/>
                      </a:solidFill>
                      <a:latin typeface="微软雅黑"/>
                      <a:ea typeface="微软雅黑"/>
                      <a:cs typeface="微软雅黑"/>
                    </a:rPr>
                    <a:t>团队，仅</a:t>
                  </a:r>
                  <a:r>
                    <a:rPr kumimoji="1" lang="en-US" altLang="zh-CN" sz="1400" dirty="0" smtClean="0">
                      <a:solidFill>
                        <a:schemeClr val="bg1"/>
                      </a:solidFill>
                      <a:latin typeface="微软雅黑"/>
                      <a:ea typeface="微软雅黑"/>
                      <a:cs typeface="微软雅黑"/>
                    </a:rPr>
                    <a:t>10</a:t>
                  </a:r>
                  <a:r>
                    <a:rPr kumimoji="1" lang="zh-CN" altLang="en-US" sz="1400" dirty="0" smtClean="0">
                      <a:solidFill>
                        <a:schemeClr val="bg1"/>
                      </a:solidFill>
                      <a:latin typeface="微软雅黑"/>
                      <a:ea typeface="微软雅黑"/>
                      <a:cs typeface="微软雅黑"/>
                    </a:rPr>
                    <a:t>强团队</a:t>
                  </a:r>
                  <a:endParaRPr kumimoji="1" lang="zh-CN" altLang="en-US" sz="1400" dirty="0">
                    <a:solidFill>
                      <a:schemeClr val="bg1"/>
                    </a:solidFill>
                    <a:latin typeface="微软雅黑"/>
                    <a:ea typeface="微软雅黑"/>
                    <a:cs typeface="微软雅黑"/>
                  </a:endParaRPr>
                </a:p>
              </p:txBody>
            </p:sp>
          </p:grpSp>
          <p:sp>
            <p:nvSpPr>
              <p:cNvPr id="53" name="文本框 52"/>
              <p:cNvSpPr txBox="1"/>
              <p:nvPr/>
            </p:nvSpPr>
            <p:spPr>
              <a:xfrm>
                <a:off x="755576" y="2728952"/>
                <a:ext cx="2160240" cy="600164"/>
              </a:xfrm>
              <a:prstGeom prst="rect">
                <a:avLst/>
              </a:prstGeom>
              <a:noFill/>
            </p:spPr>
            <p:txBody>
              <a:bodyPr wrap="square" rtlCol="0">
                <a:spAutoFit/>
              </a:bodyPr>
              <a:lstStyle/>
              <a:p>
                <a:pPr>
                  <a:lnSpc>
                    <a:spcPct val="200000"/>
                  </a:lnSpc>
                </a:pPr>
                <a:r>
                  <a:rPr kumimoji="1" lang="zh-CN" altLang="en-US" dirty="0" smtClean="0">
                    <a:solidFill>
                      <a:schemeClr val="accent6">
                        <a:lumMod val="75000"/>
                      </a:schemeClr>
                    </a:solidFill>
                    <a:latin typeface="微软雅黑"/>
                    <a:ea typeface="微软雅黑"/>
                    <a:cs typeface="微软雅黑"/>
                  </a:rPr>
                  <a:t>课题优化基金</a:t>
                </a:r>
                <a:endParaRPr kumimoji="1" lang="en-US" altLang="zh-CN" dirty="0" smtClean="0">
                  <a:solidFill>
                    <a:schemeClr val="accent6">
                      <a:lumMod val="75000"/>
                    </a:schemeClr>
                  </a:solidFill>
                  <a:latin typeface="微软雅黑"/>
                  <a:ea typeface="微软雅黑"/>
                  <a:cs typeface="微软雅黑"/>
                </a:endParaRPr>
              </a:p>
            </p:txBody>
          </p:sp>
          <p:cxnSp>
            <p:nvCxnSpPr>
              <p:cNvPr id="54" name="直线连接符 53"/>
              <p:cNvCxnSpPr/>
              <p:nvPr/>
            </p:nvCxnSpPr>
            <p:spPr>
              <a:xfrm flipV="1">
                <a:off x="2195736" y="3275692"/>
                <a:ext cx="5400600" cy="9292"/>
              </a:xfrm>
              <a:prstGeom prst="line">
                <a:avLst/>
              </a:prstGeom>
              <a:ln w="19050" cmpd="sng">
                <a:solidFill>
                  <a:schemeClr val="bg1">
                    <a:lumMod val="75000"/>
                  </a:schemeClr>
                </a:solidFill>
                <a:prstDash val="dot"/>
              </a:ln>
            </p:spPr>
            <p:style>
              <a:lnRef idx="1">
                <a:schemeClr val="accent5"/>
              </a:lnRef>
              <a:fillRef idx="0">
                <a:schemeClr val="accent5"/>
              </a:fillRef>
              <a:effectRef idx="0">
                <a:schemeClr val="accent5"/>
              </a:effectRef>
              <a:fontRef idx="minor">
                <a:schemeClr val="tx1"/>
              </a:fontRef>
            </p:style>
          </p:cxnSp>
          <p:sp>
            <p:nvSpPr>
              <p:cNvPr id="57" name="文本框 56"/>
              <p:cNvSpPr txBox="1"/>
              <p:nvPr/>
            </p:nvSpPr>
            <p:spPr>
              <a:xfrm>
                <a:off x="7311008" y="2924944"/>
                <a:ext cx="1653480" cy="369332"/>
              </a:xfrm>
              <a:prstGeom prst="rect">
                <a:avLst/>
              </a:prstGeom>
              <a:noFill/>
            </p:spPr>
            <p:txBody>
              <a:bodyPr wrap="square" rtlCol="0">
                <a:spAutoFit/>
              </a:bodyPr>
              <a:lstStyle/>
              <a:p>
                <a:pPr algn="r"/>
                <a:r>
                  <a:rPr kumimoji="1" lang="zh-CN" altLang="zh-CN" dirty="0" smtClean="0">
                    <a:solidFill>
                      <a:schemeClr val="tx1">
                        <a:lumMod val="50000"/>
                        <a:lumOff val="50000"/>
                      </a:schemeClr>
                    </a:solidFill>
                    <a:latin typeface="微软雅黑"/>
                    <a:ea typeface="微软雅黑"/>
                    <a:cs typeface="微软雅黑"/>
                  </a:rPr>
                  <a:t>￥</a:t>
                </a:r>
                <a:r>
                  <a:rPr kumimoji="1" lang="en-US" altLang="zh-CN" dirty="0" smtClean="0">
                    <a:solidFill>
                      <a:schemeClr val="tx1">
                        <a:lumMod val="50000"/>
                        <a:lumOff val="50000"/>
                      </a:schemeClr>
                    </a:solidFill>
                    <a:latin typeface="微软雅黑"/>
                    <a:ea typeface="微软雅黑"/>
                    <a:cs typeface="微软雅黑"/>
                  </a:rPr>
                  <a:t>250000.00</a:t>
                </a:r>
                <a:endParaRPr kumimoji="1" lang="zh-CN" altLang="en-US" dirty="0">
                  <a:solidFill>
                    <a:schemeClr val="tx1">
                      <a:lumMod val="50000"/>
                      <a:lumOff val="50000"/>
                    </a:schemeClr>
                  </a:solidFill>
                  <a:latin typeface="微软雅黑"/>
                  <a:ea typeface="微软雅黑"/>
                  <a:cs typeface="微软雅黑"/>
                </a:endParaRPr>
              </a:p>
            </p:txBody>
          </p:sp>
        </p:grpSp>
        <p:sp>
          <p:nvSpPr>
            <p:cNvPr id="49" name="矩形 48"/>
            <p:cNvSpPr/>
            <p:nvPr/>
          </p:nvSpPr>
          <p:spPr>
            <a:xfrm>
              <a:off x="176808" y="3977680"/>
              <a:ext cx="504056" cy="1827584"/>
            </a:xfrm>
            <a:prstGeom prst="rect">
              <a:avLst/>
            </a:prstGeom>
            <a:solidFill>
              <a:srgbClr val="009900"/>
            </a:solidFill>
            <a:ln>
              <a:solidFill>
                <a:srgbClr val="0099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50" name="文本框 49"/>
            <p:cNvSpPr txBox="1"/>
            <p:nvPr/>
          </p:nvSpPr>
          <p:spPr>
            <a:xfrm>
              <a:off x="176808" y="4049688"/>
              <a:ext cx="461665" cy="1683568"/>
            </a:xfrm>
            <a:prstGeom prst="rect">
              <a:avLst/>
            </a:prstGeom>
            <a:noFill/>
          </p:spPr>
          <p:txBody>
            <a:bodyPr vert="eaVert" wrap="square" rtlCol="0">
              <a:spAutoFit/>
            </a:bodyPr>
            <a:lstStyle/>
            <a:p>
              <a:pPr algn="dist"/>
              <a:r>
                <a:rPr kumimoji="1" lang="zh-CN" altLang="en-US" dirty="0" smtClean="0">
                  <a:solidFill>
                    <a:schemeClr val="bg1"/>
                  </a:solidFill>
                  <a:latin typeface="微软雅黑"/>
                  <a:ea typeface="微软雅黑"/>
                  <a:cs typeface="微软雅黑"/>
                </a:rPr>
                <a:t>进阶支持</a:t>
              </a:r>
              <a:endParaRPr kumimoji="1" lang="zh-CN" altLang="en-US" dirty="0">
                <a:solidFill>
                  <a:schemeClr val="bg1"/>
                </a:solidFill>
                <a:latin typeface="微软雅黑"/>
                <a:ea typeface="微软雅黑"/>
                <a:cs typeface="微软雅黑"/>
              </a:endParaRPr>
            </a:p>
          </p:txBody>
        </p:sp>
        <p:sp>
          <p:nvSpPr>
            <p:cNvPr id="64" name="矩形 63"/>
            <p:cNvSpPr/>
            <p:nvPr/>
          </p:nvSpPr>
          <p:spPr>
            <a:xfrm>
              <a:off x="827584" y="5445224"/>
              <a:ext cx="8064896" cy="360040"/>
            </a:xfrm>
            <a:prstGeom prst="rect">
              <a:avLst/>
            </a:prstGeom>
            <a:solidFill>
              <a:srgbClr val="E46C0A"/>
            </a:solid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zh-CN" dirty="0" smtClean="0"/>
                <a:t>    </a:t>
              </a:r>
              <a:endParaRPr kumimoji="1" lang="zh-CN" altLang="en-US" dirty="0"/>
            </a:p>
          </p:txBody>
        </p:sp>
        <p:sp>
          <p:nvSpPr>
            <p:cNvPr id="65" name="文本框 64"/>
            <p:cNvSpPr txBox="1"/>
            <p:nvPr/>
          </p:nvSpPr>
          <p:spPr>
            <a:xfrm>
              <a:off x="936104" y="5445224"/>
              <a:ext cx="8028384" cy="307777"/>
            </a:xfrm>
            <a:prstGeom prst="rect">
              <a:avLst/>
            </a:prstGeom>
            <a:noFill/>
          </p:spPr>
          <p:txBody>
            <a:bodyPr wrap="square" rtlCol="0">
              <a:spAutoFit/>
            </a:bodyPr>
            <a:lstStyle/>
            <a:p>
              <a:pPr algn="ctr"/>
              <a:r>
                <a:rPr kumimoji="1" lang="zh-CN" altLang="en-US" sz="1400" dirty="0" smtClean="0">
                  <a:solidFill>
                    <a:schemeClr val="bg1"/>
                  </a:solidFill>
                  <a:latin typeface="微软雅黑"/>
                  <a:ea typeface="微软雅黑"/>
                  <a:cs typeface="微软雅黑"/>
                </a:rPr>
                <a:t>用于初赛优秀团队奖励、复赛作品优化，</a:t>
              </a:r>
              <a:r>
                <a:rPr kumimoji="1" lang="en-US" altLang="zh-CN" sz="1400" dirty="0" smtClean="0">
                  <a:solidFill>
                    <a:schemeClr val="bg1"/>
                  </a:solidFill>
                  <a:latin typeface="微软雅黑"/>
                  <a:ea typeface="微软雅黑"/>
                  <a:cs typeface="微软雅黑"/>
                </a:rPr>
                <a:t>5000</a:t>
              </a:r>
              <a:r>
                <a:rPr kumimoji="1" lang="zh-CN" altLang="en-US" sz="1400" dirty="0" smtClean="0">
                  <a:solidFill>
                    <a:schemeClr val="bg1"/>
                  </a:solidFill>
                  <a:latin typeface="微软雅黑"/>
                  <a:ea typeface="微软雅黑"/>
                  <a:cs typeface="微软雅黑"/>
                </a:rPr>
                <a:t>元</a:t>
              </a:r>
              <a:r>
                <a:rPr kumimoji="1" lang="en-US" altLang="zh-CN" sz="1400" dirty="0" smtClean="0">
                  <a:solidFill>
                    <a:schemeClr val="bg1"/>
                  </a:solidFill>
                  <a:latin typeface="微软雅黑"/>
                  <a:ea typeface="微软雅黑"/>
                  <a:cs typeface="微软雅黑"/>
                </a:rPr>
                <a:t>/</a:t>
              </a:r>
              <a:r>
                <a:rPr kumimoji="1" lang="zh-CN" altLang="en-US" sz="1400" dirty="0" smtClean="0">
                  <a:solidFill>
                    <a:schemeClr val="bg1"/>
                  </a:solidFill>
                  <a:latin typeface="微软雅黑"/>
                  <a:ea typeface="微软雅黑"/>
                  <a:cs typeface="微软雅黑"/>
                </a:rPr>
                <a:t>团队，仅</a:t>
              </a:r>
              <a:r>
                <a:rPr kumimoji="1" lang="en-US" altLang="zh-CN" sz="1400" dirty="0" smtClean="0">
                  <a:solidFill>
                    <a:schemeClr val="bg1"/>
                  </a:solidFill>
                  <a:latin typeface="微软雅黑"/>
                  <a:ea typeface="微软雅黑"/>
                  <a:cs typeface="微软雅黑"/>
                </a:rPr>
                <a:t>50</a:t>
              </a:r>
              <a:r>
                <a:rPr kumimoji="1" lang="zh-CN" altLang="en-US" sz="1400" dirty="0" smtClean="0">
                  <a:solidFill>
                    <a:schemeClr val="bg1"/>
                  </a:solidFill>
                  <a:latin typeface="微软雅黑"/>
                  <a:ea typeface="微软雅黑"/>
                  <a:cs typeface="微软雅黑"/>
                </a:rPr>
                <a:t>强团队</a:t>
              </a:r>
              <a:endParaRPr kumimoji="1" lang="zh-CN" altLang="en-US" sz="1400" dirty="0">
                <a:solidFill>
                  <a:schemeClr val="bg1"/>
                </a:solidFill>
                <a:latin typeface="微软雅黑"/>
                <a:ea typeface="微软雅黑"/>
                <a:cs typeface="微软雅黑"/>
              </a:endParaRPr>
            </a:p>
          </p:txBody>
        </p:sp>
      </p:grpSp>
      <p:cxnSp>
        <p:nvCxnSpPr>
          <p:cNvPr id="78" name="直线连接符 77"/>
          <p:cNvCxnSpPr/>
          <p:nvPr/>
        </p:nvCxnSpPr>
        <p:spPr>
          <a:xfrm>
            <a:off x="2555776" y="3933056"/>
            <a:ext cx="5112568" cy="0"/>
          </a:xfrm>
          <a:prstGeom prst="line">
            <a:avLst/>
          </a:prstGeom>
          <a:ln w="19050" cmpd="sng">
            <a:solidFill>
              <a:schemeClr val="bg1">
                <a:lumMod val="75000"/>
              </a:schemeClr>
            </a:solidFill>
            <a:prstDash val="dot"/>
          </a:ln>
        </p:spPr>
        <p:style>
          <a:lnRef idx="1">
            <a:schemeClr val="accent5"/>
          </a:lnRef>
          <a:fillRef idx="0">
            <a:schemeClr val="accent5"/>
          </a:fillRef>
          <a:effectRef idx="0">
            <a:schemeClr val="accent5"/>
          </a:effectRef>
          <a:fontRef idx="minor">
            <a:schemeClr val="tx1"/>
          </a:fontRef>
        </p:style>
      </p:cxnSp>
      <p:sp>
        <p:nvSpPr>
          <p:cNvPr id="79" name="文本框 78"/>
          <p:cNvSpPr txBox="1"/>
          <p:nvPr/>
        </p:nvSpPr>
        <p:spPr>
          <a:xfrm>
            <a:off x="7452320" y="3645024"/>
            <a:ext cx="1512168" cy="369332"/>
          </a:xfrm>
          <a:prstGeom prst="rect">
            <a:avLst/>
          </a:prstGeom>
          <a:noFill/>
        </p:spPr>
        <p:txBody>
          <a:bodyPr wrap="square" rtlCol="0">
            <a:spAutoFit/>
          </a:bodyPr>
          <a:lstStyle/>
          <a:p>
            <a:pPr algn="r"/>
            <a:r>
              <a:rPr kumimoji="1" lang="zh-CN" altLang="zh-CN" dirty="0" smtClean="0">
                <a:solidFill>
                  <a:schemeClr val="tx1">
                    <a:lumMod val="50000"/>
                    <a:lumOff val="50000"/>
                  </a:schemeClr>
                </a:solidFill>
                <a:latin typeface="微软雅黑"/>
                <a:ea typeface="微软雅黑"/>
                <a:cs typeface="微软雅黑"/>
              </a:rPr>
              <a:t>￥</a:t>
            </a:r>
            <a:r>
              <a:rPr kumimoji="1" lang="en-US" altLang="zh-CN" dirty="0">
                <a:solidFill>
                  <a:schemeClr val="tx1">
                    <a:lumMod val="50000"/>
                    <a:lumOff val="50000"/>
                  </a:schemeClr>
                </a:solidFill>
                <a:latin typeface="微软雅黑"/>
                <a:ea typeface="微软雅黑"/>
                <a:cs typeface="微软雅黑"/>
              </a:rPr>
              <a:t>2</a:t>
            </a:r>
            <a:r>
              <a:rPr kumimoji="1" lang="en-US" altLang="zh-CN" dirty="0" smtClean="0">
                <a:solidFill>
                  <a:schemeClr val="tx1">
                    <a:lumMod val="50000"/>
                    <a:lumOff val="50000"/>
                  </a:schemeClr>
                </a:solidFill>
                <a:latin typeface="微软雅黑"/>
                <a:ea typeface="微软雅黑"/>
                <a:cs typeface="微软雅黑"/>
              </a:rPr>
              <a:t>0000.00</a:t>
            </a:r>
            <a:endParaRPr kumimoji="1" lang="zh-CN" altLang="en-US" dirty="0">
              <a:solidFill>
                <a:schemeClr val="tx1">
                  <a:lumMod val="50000"/>
                  <a:lumOff val="50000"/>
                </a:schemeClr>
              </a:solidFill>
              <a:latin typeface="微软雅黑"/>
              <a:ea typeface="微软雅黑"/>
              <a:cs typeface="微软雅黑"/>
            </a:endParaRPr>
          </a:p>
        </p:txBody>
      </p:sp>
      <p:grpSp>
        <p:nvGrpSpPr>
          <p:cNvPr id="9" name="组 8"/>
          <p:cNvGrpSpPr/>
          <p:nvPr/>
        </p:nvGrpSpPr>
        <p:grpSpPr>
          <a:xfrm>
            <a:off x="2771800" y="2132856"/>
            <a:ext cx="4320480" cy="2592288"/>
            <a:chOff x="2771800" y="2132856"/>
            <a:chExt cx="4320480" cy="2592288"/>
          </a:xfrm>
        </p:grpSpPr>
        <p:sp>
          <p:nvSpPr>
            <p:cNvPr id="7" name="等腰三角形 6"/>
            <p:cNvSpPr/>
            <p:nvPr/>
          </p:nvSpPr>
          <p:spPr>
            <a:xfrm rot="10800000">
              <a:off x="2771800" y="2132856"/>
              <a:ext cx="4320480" cy="2592288"/>
            </a:xfrm>
            <a:prstGeom prst="triangle">
              <a:avLst>
                <a:gd name="adj" fmla="val 50948"/>
              </a:avLst>
            </a:prstGeom>
            <a:solidFill>
              <a:schemeClr val="bg2">
                <a:lumMod val="90000"/>
              </a:schemeClr>
            </a:solidFill>
            <a:ln>
              <a:noFill/>
            </a:ln>
            <a:effectLst>
              <a:outerShdw blurRad="152400" dist="317500" dir="5400000" sx="90000" sy="-19000" rotWithShape="0">
                <a:prstClr val="black">
                  <a:alpha val="15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sz="1600" dirty="0"/>
            </a:p>
          </p:txBody>
        </p:sp>
        <p:sp>
          <p:nvSpPr>
            <p:cNvPr id="6" name="文本框 5"/>
            <p:cNvSpPr txBox="1"/>
            <p:nvPr/>
          </p:nvSpPr>
          <p:spPr>
            <a:xfrm>
              <a:off x="3491880" y="2289066"/>
              <a:ext cx="2808312" cy="707886"/>
            </a:xfrm>
            <a:prstGeom prst="rect">
              <a:avLst/>
            </a:prstGeom>
            <a:noFill/>
          </p:spPr>
          <p:txBody>
            <a:bodyPr wrap="square" rtlCol="0">
              <a:spAutoFit/>
            </a:bodyPr>
            <a:lstStyle/>
            <a:p>
              <a:pPr algn="dist"/>
              <a:r>
                <a:rPr kumimoji="1" lang="en-US" altLang="zh-CN" sz="4000" b="1" dirty="0" smtClean="0">
                  <a:solidFill>
                    <a:srgbClr val="FF0000"/>
                  </a:solidFill>
                  <a:effectLst/>
                  <a:latin typeface="微软雅黑"/>
                  <a:ea typeface="微软雅黑"/>
                  <a:cs typeface="微软雅黑"/>
                </a:rPr>
                <a:t>100</a:t>
              </a:r>
              <a:r>
                <a:rPr kumimoji="1" lang="zh-CN" altLang="en-US" sz="4000" b="1" dirty="0" smtClean="0">
                  <a:solidFill>
                    <a:srgbClr val="FF0000"/>
                  </a:solidFill>
                  <a:effectLst/>
                  <a:latin typeface="微软雅黑"/>
                  <a:ea typeface="微软雅黑"/>
                  <a:cs typeface="微软雅黑"/>
                </a:rPr>
                <a:t>万奖金</a:t>
              </a:r>
              <a:endParaRPr kumimoji="1" lang="zh-CN" altLang="en-US" sz="4000" b="1" dirty="0">
                <a:solidFill>
                  <a:srgbClr val="FF0000"/>
                </a:solidFill>
                <a:effectLst/>
                <a:latin typeface="微软雅黑"/>
                <a:ea typeface="微软雅黑"/>
                <a:cs typeface="微软雅黑"/>
              </a:endParaRPr>
            </a:p>
          </p:txBody>
        </p:sp>
        <p:sp>
          <p:nvSpPr>
            <p:cNvPr id="8" name="矩形 7"/>
            <p:cNvSpPr/>
            <p:nvPr/>
          </p:nvSpPr>
          <p:spPr>
            <a:xfrm>
              <a:off x="3347864" y="3212976"/>
              <a:ext cx="3024336" cy="144016"/>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81" name="矩形 80"/>
            <p:cNvSpPr/>
            <p:nvPr/>
          </p:nvSpPr>
          <p:spPr>
            <a:xfrm>
              <a:off x="3500264" y="4005064"/>
              <a:ext cx="3024336" cy="144016"/>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82" name="文本框 81"/>
            <p:cNvSpPr txBox="1"/>
            <p:nvPr/>
          </p:nvSpPr>
          <p:spPr>
            <a:xfrm>
              <a:off x="4139952" y="3356993"/>
              <a:ext cx="1512168" cy="461665"/>
            </a:xfrm>
            <a:prstGeom prst="rect">
              <a:avLst/>
            </a:prstGeom>
            <a:noFill/>
          </p:spPr>
          <p:txBody>
            <a:bodyPr wrap="square" rtlCol="0">
              <a:spAutoFit/>
            </a:bodyPr>
            <a:lstStyle/>
            <a:p>
              <a:pPr algn="dist"/>
              <a:r>
                <a:rPr kumimoji="1" lang="zh-CN" altLang="en-US" sz="2400" b="1" dirty="0" smtClean="0">
                  <a:solidFill>
                    <a:srgbClr val="FF0000"/>
                  </a:solidFill>
                  <a:effectLst/>
                  <a:latin typeface="微软雅黑"/>
                  <a:ea typeface="微软雅黑"/>
                  <a:cs typeface="微软雅黑"/>
                </a:rPr>
                <a:t>工作机会</a:t>
              </a:r>
              <a:endParaRPr kumimoji="1" lang="zh-CN" altLang="en-US" sz="2400" b="1" dirty="0">
                <a:solidFill>
                  <a:srgbClr val="FF0000"/>
                </a:solidFill>
                <a:effectLst/>
                <a:latin typeface="微软雅黑"/>
                <a:ea typeface="微软雅黑"/>
                <a:cs typeface="微软雅黑"/>
              </a:endParaRPr>
            </a:p>
          </p:txBody>
        </p:sp>
      </p:grpSp>
      <p:sp>
        <p:nvSpPr>
          <p:cNvPr id="46" name="文本框 45"/>
          <p:cNvSpPr txBox="1"/>
          <p:nvPr/>
        </p:nvSpPr>
        <p:spPr>
          <a:xfrm>
            <a:off x="2627784" y="116632"/>
            <a:ext cx="2952328" cy="523220"/>
          </a:xfrm>
          <a:prstGeom prst="rect">
            <a:avLst/>
          </a:prstGeom>
          <a:noFill/>
        </p:spPr>
        <p:txBody>
          <a:bodyPr wrap="square" rtlCol="0">
            <a:spAutoFit/>
          </a:bodyPr>
          <a:lstStyle/>
          <a:p>
            <a:r>
              <a:rPr kumimoji="1" lang="zh-CN" altLang="en-US" sz="2800" dirty="0" smtClean="0">
                <a:solidFill>
                  <a:schemeClr val="bg1"/>
                </a:solidFill>
              </a:rPr>
              <a:t>奖项设置</a:t>
            </a:r>
            <a:endParaRPr kumimoji="1" lang="zh-CN" altLang="en-US" sz="2800" dirty="0">
              <a:solidFill>
                <a:schemeClr val="bg1"/>
              </a:solidFill>
            </a:endParaRPr>
          </a:p>
        </p:txBody>
      </p:sp>
    </p:spTree>
    <p:extLst>
      <p:ext uri="{BB962C8B-B14F-4D97-AF65-F5344CB8AC3E}">
        <p14:creationId xmlns="" xmlns:p14="http://schemas.microsoft.com/office/powerpoint/2010/main" val="583400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自定义设计方案">
      <a:majorFont>
        <a:latin typeface="Franklin Gothic Medium"/>
        <a:ea typeface="微软雅黑"/>
        <a:cs typeface=""/>
      </a:majorFont>
      <a:minorFont>
        <a:latin typeface="Franklin Gothic Boo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5.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4167</TotalTime>
  <Words>1692</Words>
  <Application>Microsoft Office PowerPoint</Application>
  <PresentationFormat>全屏显示(4:3)</PresentationFormat>
  <Paragraphs>176</Paragraphs>
  <Slides>18</Slides>
  <Notes>0</Notes>
  <HiddenSlides>0</HiddenSlides>
  <MMClips>0</MMClips>
  <ScaleCrop>false</ScaleCrop>
  <HeadingPairs>
    <vt:vector size="4" baseType="variant">
      <vt:variant>
        <vt:lpstr>主题</vt:lpstr>
      </vt:variant>
      <vt:variant>
        <vt:i4>5</vt:i4>
      </vt:variant>
      <vt:variant>
        <vt:lpstr>幻灯片标题</vt:lpstr>
      </vt:variant>
      <vt:variant>
        <vt:i4>18</vt:i4>
      </vt:variant>
    </vt:vector>
  </HeadingPairs>
  <TitlesOfParts>
    <vt:vector size="23" baseType="lpstr">
      <vt:lpstr>Office 主题</vt:lpstr>
      <vt:lpstr>自定义设计方案</vt:lpstr>
      <vt:lpstr>1_自定义设计方案</vt:lpstr>
      <vt:lpstr>2_自定义设计方案</vt:lpstr>
      <vt:lpstr>3_自定义设计方案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nancy.guo</dc:creator>
  <cp:lastModifiedBy>nancy.guo</cp:lastModifiedBy>
  <cp:revision>380</cp:revision>
  <dcterms:created xsi:type="dcterms:W3CDTF">2014-04-16T02:29:31Z</dcterms:created>
  <dcterms:modified xsi:type="dcterms:W3CDTF">2014-05-15T15:58:05Z</dcterms:modified>
</cp:coreProperties>
</file>